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60" r:id="rId2"/>
    <p:sldId id="261" r:id="rId3"/>
    <p:sldId id="262" r:id="rId4"/>
    <p:sldId id="264"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78" r:id="rId19"/>
    <p:sldId id="283" r:id="rId20"/>
    <p:sldId id="284" r:id="rId21"/>
    <p:sldId id="285" r:id="rId22"/>
    <p:sldId id="286" r:id="rId23"/>
    <p:sldId id="287" r:id="rId24"/>
    <p:sldId id="288" r:id="rId25"/>
    <p:sldId id="290" r:id="rId26"/>
    <p:sldId id="289" r:id="rId27"/>
    <p:sldId id="280" r:id="rId28"/>
    <p:sldId id="282" r:id="rId29"/>
    <p:sldId id="291" r:id="rId3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207" autoAdjust="0"/>
  </p:normalViewPr>
  <p:slideViewPr>
    <p:cSldViewPr>
      <p:cViewPr varScale="1">
        <p:scale>
          <a:sx n="140" d="100"/>
          <a:sy n="140" d="100"/>
        </p:scale>
        <p:origin x="2394" y="1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946" name="Rectangle 2">
            <a:extLst>
              <a:ext uri="{FF2B5EF4-FFF2-40B4-BE49-F238E27FC236}">
                <a16:creationId xmlns:a16="http://schemas.microsoft.com/office/drawing/2014/main" id="{FFB04B3F-41F6-70F9-BB78-C3B9089A8CF7}"/>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82947" name="Rectangle 3">
            <a:extLst>
              <a:ext uri="{FF2B5EF4-FFF2-40B4-BE49-F238E27FC236}">
                <a16:creationId xmlns:a16="http://schemas.microsoft.com/office/drawing/2014/main" id="{15752510-287E-67FF-C124-A57ABBDCE756}"/>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82948" name="Rectangle 4">
            <a:extLst>
              <a:ext uri="{FF2B5EF4-FFF2-40B4-BE49-F238E27FC236}">
                <a16:creationId xmlns:a16="http://schemas.microsoft.com/office/drawing/2014/main" id="{5180B8D6-FFA7-190C-AE90-3426F869253C}"/>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2949" name="Rectangle 5">
            <a:extLst>
              <a:ext uri="{FF2B5EF4-FFF2-40B4-BE49-F238E27FC236}">
                <a16:creationId xmlns:a16="http://schemas.microsoft.com/office/drawing/2014/main" id="{0C328AA9-A044-E262-9BE8-5C3C01944190}"/>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82950" name="Rectangle 6">
            <a:extLst>
              <a:ext uri="{FF2B5EF4-FFF2-40B4-BE49-F238E27FC236}">
                <a16:creationId xmlns:a16="http://schemas.microsoft.com/office/drawing/2014/main" id="{8A45A6DB-BB00-7C55-6565-496167F4618B}"/>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82951" name="Rectangle 7">
            <a:extLst>
              <a:ext uri="{FF2B5EF4-FFF2-40B4-BE49-F238E27FC236}">
                <a16:creationId xmlns:a16="http://schemas.microsoft.com/office/drawing/2014/main" id="{7586F2BC-DA66-51A4-0416-D0B8D2C6EDF7}"/>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77176167-1950-415C-856C-04502456B6DE}"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6CA33AF-3FDE-AFF6-43BD-8E080634F1D8}"/>
              </a:ext>
            </a:extLst>
          </p:cNvPr>
          <p:cNvSpPr>
            <a:spLocks noGrp="1" noChangeArrowheads="1"/>
          </p:cNvSpPr>
          <p:nvPr>
            <p:ph type="sldNum" sz="quarter" idx="5"/>
          </p:nvPr>
        </p:nvSpPr>
        <p:spPr>
          <a:ln/>
        </p:spPr>
        <p:txBody>
          <a:bodyPr/>
          <a:lstStyle/>
          <a:p>
            <a:fld id="{27E25606-FA3F-4D19-BF18-7097653FEFE6}" type="slidenum">
              <a:rPr lang="en-US" altLang="en-US"/>
              <a:pPr/>
              <a:t>1</a:t>
            </a:fld>
            <a:endParaRPr lang="en-US" altLang="en-US"/>
          </a:p>
        </p:txBody>
      </p:sp>
      <p:sp>
        <p:nvSpPr>
          <p:cNvPr id="216066" name="Rectangle 2">
            <a:extLst>
              <a:ext uri="{FF2B5EF4-FFF2-40B4-BE49-F238E27FC236}">
                <a16:creationId xmlns:a16="http://schemas.microsoft.com/office/drawing/2014/main" id="{77BD829F-BC74-5DF9-6E63-957E51A4B93D}"/>
              </a:ext>
            </a:extLst>
          </p:cNvPr>
          <p:cNvSpPr>
            <a:spLocks noRot="1" noChangeArrowheads="1" noTextEdit="1"/>
          </p:cNvSpPr>
          <p:nvPr>
            <p:ph type="sldImg"/>
          </p:nvPr>
        </p:nvSpPr>
        <p:spPr>
          <a:ln/>
        </p:spPr>
      </p:sp>
      <p:sp>
        <p:nvSpPr>
          <p:cNvPr id="216067" name="Rectangle 3">
            <a:extLst>
              <a:ext uri="{FF2B5EF4-FFF2-40B4-BE49-F238E27FC236}">
                <a16:creationId xmlns:a16="http://schemas.microsoft.com/office/drawing/2014/main" id="{E0E75DF7-89E6-CF17-5F1E-7B2FA95BD805}"/>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3921ECC-3BE6-3CA2-2D46-EA36F40F6CF5}"/>
              </a:ext>
            </a:extLst>
          </p:cNvPr>
          <p:cNvSpPr>
            <a:spLocks noGrp="1" noChangeArrowheads="1"/>
          </p:cNvSpPr>
          <p:nvPr>
            <p:ph type="sldNum" sz="quarter" idx="5"/>
          </p:nvPr>
        </p:nvSpPr>
        <p:spPr>
          <a:ln/>
        </p:spPr>
        <p:txBody>
          <a:bodyPr/>
          <a:lstStyle/>
          <a:p>
            <a:fld id="{5F9C1D2F-35C6-44AB-A91D-E9944D28C002}" type="slidenum">
              <a:rPr lang="en-US" altLang="en-US"/>
              <a:pPr/>
              <a:t>10</a:t>
            </a:fld>
            <a:endParaRPr lang="en-US" altLang="en-US"/>
          </a:p>
        </p:txBody>
      </p:sp>
      <p:sp>
        <p:nvSpPr>
          <p:cNvPr id="225282" name="Rectangle 2">
            <a:extLst>
              <a:ext uri="{FF2B5EF4-FFF2-40B4-BE49-F238E27FC236}">
                <a16:creationId xmlns:a16="http://schemas.microsoft.com/office/drawing/2014/main" id="{4BB5D28F-D14B-E77A-3A1E-C8ED5607F013}"/>
              </a:ext>
            </a:extLst>
          </p:cNvPr>
          <p:cNvSpPr>
            <a:spLocks noRot="1" noChangeArrowheads="1" noTextEdit="1"/>
          </p:cNvSpPr>
          <p:nvPr>
            <p:ph type="sldImg"/>
          </p:nvPr>
        </p:nvSpPr>
        <p:spPr>
          <a:ln/>
        </p:spPr>
      </p:sp>
      <p:sp>
        <p:nvSpPr>
          <p:cNvPr id="225283" name="Rectangle 3">
            <a:extLst>
              <a:ext uri="{FF2B5EF4-FFF2-40B4-BE49-F238E27FC236}">
                <a16:creationId xmlns:a16="http://schemas.microsoft.com/office/drawing/2014/main" id="{18C0287C-C82B-7E75-17FF-08BE2DB57481}"/>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DEB4083-7999-7DBE-56C2-F905FFC8560E}"/>
              </a:ext>
            </a:extLst>
          </p:cNvPr>
          <p:cNvSpPr>
            <a:spLocks noGrp="1" noChangeArrowheads="1"/>
          </p:cNvSpPr>
          <p:nvPr>
            <p:ph type="sldNum" sz="quarter" idx="5"/>
          </p:nvPr>
        </p:nvSpPr>
        <p:spPr>
          <a:ln/>
        </p:spPr>
        <p:txBody>
          <a:bodyPr/>
          <a:lstStyle/>
          <a:p>
            <a:fld id="{61208272-A101-4C1F-A369-55DEAB572C63}" type="slidenum">
              <a:rPr lang="en-US" altLang="en-US"/>
              <a:pPr/>
              <a:t>11</a:t>
            </a:fld>
            <a:endParaRPr lang="en-US" altLang="en-US"/>
          </a:p>
        </p:txBody>
      </p:sp>
      <p:sp>
        <p:nvSpPr>
          <p:cNvPr id="226306" name="Rectangle 2">
            <a:extLst>
              <a:ext uri="{FF2B5EF4-FFF2-40B4-BE49-F238E27FC236}">
                <a16:creationId xmlns:a16="http://schemas.microsoft.com/office/drawing/2014/main" id="{88E25E39-A65E-59CB-A53F-F43BE73BC36A}"/>
              </a:ext>
            </a:extLst>
          </p:cNvPr>
          <p:cNvSpPr>
            <a:spLocks noRot="1" noChangeArrowheads="1" noTextEdit="1"/>
          </p:cNvSpPr>
          <p:nvPr>
            <p:ph type="sldImg"/>
          </p:nvPr>
        </p:nvSpPr>
        <p:spPr>
          <a:ln/>
        </p:spPr>
      </p:sp>
      <p:sp>
        <p:nvSpPr>
          <p:cNvPr id="226307" name="Rectangle 3">
            <a:extLst>
              <a:ext uri="{FF2B5EF4-FFF2-40B4-BE49-F238E27FC236}">
                <a16:creationId xmlns:a16="http://schemas.microsoft.com/office/drawing/2014/main" id="{6D1141CA-0AC0-AE91-BA2A-0BF28097A582}"/>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F69C3EF-8864-709D-2A9C-1ED20BD8D3C0}"/>
              </a:ext>
            </a:extLst>
          </p:cNvPr>
          <p:cNvSpPr>
            <a:spLocks noGrp="1" noChangeArrowheads="1"/>
          </p:cNvSpPr>
          <p:nvPr>
            <p:ph type="sldNum" sz="quarter" idx="5"/>
          </p:nvPr>
        </p:nvSpPr>
        <p:spPr>
          <a:ln/>
        </p:spPr>
        <p:txBody>
          <a:bodyPr/>
          <a:lstStyle/>
          <a:p>
            <a:fld id="{A7412B65-21ED-4316-AA92-728C01F5A180}" type="slidenum">
              <a:rPr lang="en-US" altLang="en-US"/>
              <a:pPr/>
              <a:t>12</a:t>
            </a:fld>
            <a:endParaRPr lang="en-US" altLang="en-US"/>
          </a:p>
        </p:txBody>
      </p:sp>
      <p:sp>
        <p:nvSpPr>
          <p:cNvPr id="227330" name="Rectangle 2">
            <a:extLst>
              <a:ext uri="{FF2B5EF4-FFF2-40B4-BE49-F238E27FC236}">
                <a16:creationId xmlns:a16="http://schemas.microsoft.com/office/drawing/2014/main" id="{C2F8BCFF-0D8E-8B53-DB04-97CFF7A28643}"/>
              </a:ext>
            </a:extLst>
          </p:cNvPr>
          <p:cNvSpPr>
            <a:spLocks noRot="1" noChangeArrowheads="1" noTextEdit="1"/>
          </p:cNvSpPr>
          <p:nvPr>
            <p:ph type="sldImg"/>
          </p:nvPr>
        </p:nvSpPr>
        <p:spPr>
          <a:ln/>
        </p:spPr>
      </p:sp>
      <p:sp>
        <p:nvSpPr>
          <p:cNvPr id="227331" name="Rectangle 3">
            <a:extLst>
              <a:ext uri="{FF2B5EF4-FFF2-40B4-BE49-F238E27FC236}">
                <a16:creationId xmlns:a16="http://schemas.microsoft.com/office/drawing/2014/main" id="{2587781D-EC52-985F-44D9-075D9B1E3593}"/>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2E6307B-9640-64CC-DC86-D0A55F7AA8C9}"/>
              </a:ext>
            </a:extLst>
          </p:cNvPr>
          <p:cNvSpPr>
            <a:spLocks noGrp="1" noChangeArrowheads="1"/>
          </p:cNvSpPr>
          <p:nvPr>
            <p:ph type="sldNum" sz="quarter" idx="5"/>
          </p:nvPr>
        </p:nvSpPr>
        <p:spPr>
          <a:ln/>
        </p:spPr>
        <p:txBody>
          <a:bodyPr/>
          <a:lstStyle/>
          <a:p>
            <a:fld id="{FDEADCDF-6990-4C6B-ADA8-0FC479D56303}" type="slidenum">
              <a:rPr lang="en-US" altLang="en-US"/>
              <a:pPr/>
              <a:t>13</a:t>
            </a:fld>
            <a:endParaRPr lang="en-US" altLang="en-US"/>
          </a:p>
        </p:txBody>
      </p:sp>
      <p:sp>
        <p:nvSpPr>
          <p:cNvPr id="228354" name="Rectangle 2">
            <a:extLst>
              <a:ext uri="{FF2B5EF4-FFF2-40B4-BE49-F238E27FC236}">
                <a16:creationId xmlns:a16="http://schemas.microsoft.com/office/drawing/2014/main" id="{D2E553D3-AE9D-E26D-8444-940E213556BD}"/>
              </a:ext>
            </a:extLst>
          </p:cNvPr>
          <p:cNvSpPr>
            <a:spLocks noRot="1" noChangeArrowheads="1" noTextEdit="1"/>
          </p:cNvSpPr>
          <p:nvPr>
            <p:ph type="sldImg"/>
          </p:nvPr>
        </p:nvSpPr>
        <p:spPr>
          <a:ln/>
        </p:spPr>
      </p:sp>
      <p:sp>
        <p:nvSpPr>
          <p:cNvPr id="228355" name="Rectangle 3">
            <a:extLst>
              <a:ext uri="{FF2B5EF4-FFF2-40B4-BE49-F238E27FC236}">
                <a16:creationId xmlns:a16="http://schemas.microsoft.com/office/drawing/2014/main" id="{D7D13274-3136-7825-60DE-A7EF7D5B3EFD}"/>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7CD7765-C185-3172-DBA3-60F206964F4E}"/>
              </a:ext>
            </a:extLst>
          </p:cNvPr>
          <p:cNvSpPr>
            <a:spLocks noGrp="1" noChangeArrowheads="1"/>
          </p:cNvSpPr>
          <p:nvPr>
            <p:ph type="sldNum" sz="quarter" idx="5"/>
          </p:nvPr>
        </p:nvSpPr>
        <p:spPr>
          <a:ln/>
        </p:spPr>
        <p:txBody>
          <a:bodyPr/>
          <a:lstStyle/>
          <a:p>
            <a:fld id="{E055C85D-E563-4DB9-8777-80EFB5878260}" type="slidenum">
              <a:rPr lang="en-US" altLang="en-US"/>
              <a:pPr/>
              <a:t>14</a:t>
            </a:fld>
            <a:endParaRPr lang="en-US" altLang="en-US"/>
          </a:p>
        </p:txBody>
      </p:sp>
      <p:sp>
        <p:nvSpPr>
          <p:cNvPr id="229378" name="Rectangle 2">
            <a:extLst>
              <a:ext uri="{FF2B5EF4-FFF2-40B4-BE49-F238E27FC236}">
                <a16:creationId xmlns:a16="http://schemas.microsoft.com/office/drawing/2014/main" id="{00C66B97-566E-8D35-4A1E-EE9A9C52DEEA}"/>
              </a:ext>
            </a:extLst>
          </p:cNvPr>
          <p:cNvSpPr>
            <a:spLocks noRot="1" noChangeArrowheads="1" noTextEdit="1"/>
          </p:cNvSpPr>
          <p:nvPr>
            <p:ph type="sldImg"/>
          </p:nvPr>
        </p:nvSpPr>
        <p:spPr>
          <a:ln/>
        </p:spPr>
      </p:sp>
      <p:sp>
        <p:nvSpPr>
          <p:cNvPr id="229379" name="Rectangle 3">
            <a:extLst>
              <a:ext uri="{FF2B5EF4-FFF2-40B4-BE49-F238E27FC236}">
                <a16:creationId xmlns:a16="http://schemas.microsoft.com/office/drawing/2014/main" id="{6EFFF521-DEFA-39BB-08AA-056BB91C4EC2}"/>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64D24D0-14A3-AA4A-42EE-F517508EDA26}"/>
              </a:ext>
            </a:extLst>
          </p:cNvPr>
          <p:cNvSpPr>
            <a:spLocks noGrp="1" noChangeArrowheads="1"/>
          </p:cNvSpPr>
          <p:nvPr>
            <p:ph type="sldNum" sz="quarter" idx="5"/>
          </p:nvPr>
        </p:nvSpPr>
        <p:spPr>
          <a:ln/>
        </p:spPr>
        <p:txBody>
          <a:bodyPr/>
          <a:lstStyle/>
          <a:p>
            <a:fld id="{48C77671-82A6-42D7-B86A-FB65EAB1E932}" type="slidenum">
              <a:rPr lang="en-US" altLang="en-US"/>
              <a:pPr/>
              <a:t>15</a:t>
            </a:fld>
            <a:endParaRPr lang="en-US" altLang="en-US"/>
          </a:p>
        </p:txBody>
      </p:sp>
      <p:sp>
        <p:nvSpPr>
          <p:cNvPr id="230402" name="Rectangle 2">
            <a:extLst>
              <a:ext uri="{FF2B5EF4-FFF2-40B4-BE49-F238E27FC236}">
                <a16:creationId xmlns:a16="http://schemas.microsoft.com/office/drawing/2014/main" id="{21E1D377-6D1C-9FFB-7E39-648E936CB557}"/>
              </a:ext>
            </a:extLst>
          </p:cNvPr>
          <p:cNvSpPr>
            <a:spLocks noRot="1" noChangeArrowheads="1" noTextEdit="1"/>
          </p:cNvSpPr>
          <p:nvPr>
            <p:ph type="sldImg"/>
          </p:nvPr>
        </p:nvSpPr>
        <p:spPr>
          <a:ln/>
        </p:spPr>
      </p:sp>
      <p:sp>
        <p:nvSpPr>
          <p:cNvPr id="230403" name="Rectangle 3">
            <a:extLst>
              <a:ext uri="{FF2B5EF4-FFF2-40B4-BE49-F238E27FC236}">
                <a16:creationId xmlns:a16="http://schemas.microsoft.com/office/drawing/2014/main" id="{85CBCEA3-C25E-C0E9-85F8-E75A91063FA1}"/>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1B0553D-84FC-D07A-8588-4ABA831D8B4B}"/>
              </a:ext>
            </a:extLst>
          </p:cNvPr>
          <p:cNvSpPr>
            <a:spLocks noGrp="1" noChangeArrowheads="1"/>
          </p:cNvSpPr>
          <p:nvPr>
            <p:ph type="sldNum" sz="quarter" idx="5"/>
          </p:nvPr>
        </p:nvSpPr>
        <p:spPr>
          <a:ln/>
        </p:spPr>
        <p:txBody>
          <a:bodyPr/>
          <a:lstStyle/>
          <a:p>
            <a:fld id="{2C324EF1-5F2B-4923-BCB9-6880F242B01F}" type="slidenum">
              <a:rPr lang="en-US" altLang="en-US"/>
              <a:pPr/>
              <a:t>16</a:t>
            </a:fld>
            <a:endParaRPr lang="en-US" altLang="en-US"/>
          </a:p>
        </p:txBody>
      </p:sp>
      <p:sp>
        <p:nvSpPr>
          <p:cNvPr id="231426" name="Rectangle 2">
            <a:extLst>
              <a:ext uri="{FF2B5EF4-FFF2-40B4-BE49-F238E27FC236}">
                <a16:creationId xmlns:a16="http://schemas.microsoft.com/office/drawing/2014/main" id="{55AF48BE-57B5-C14A-39B0-709D64758F6A}"/>
              </a:ext>
            </a:extLst>
          </p:cNvPr>
          <p:cNvSpPr>
            <a:spLocks noRot="1" noChangeArrowheads="1" noTextEdit="1"/>
          </p:cNvSpPr>
          <p:nvPr>
            <p:ph type="sldImg"/>
          </p:nvPr>
        </p:nvSpPr>
        <p:spPr>
          <a:ln/>
        </p:spPr>
      </p:sp>
      <p:sp>
        <p:nvSpPr>
          <p:cNvPr id="231427" name="Rectangle 3">
            <a:extLst>
              <a:ext uri="{FF2B5EF4-FFF2-40B4-BE49-F238E27FC236}">
                <a16:creationId xmlns:a16="http://schemas.microsoft.com/office/drawing/2014/main" id="{1420BA80-7434-623D-3975-D6513EF4D594}"/>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21A5C21-B1AD-D7FB-8C51-BDAE46D8173B}"/>
              </a:ext>
            </a:extLst>
          </p:cNvPr>
          <p:cNvSpPr>
            <a:spLocks noGrp="1" noChangeArrowheads="1"/>
          </p:cNvSpPr>
          <p:nvPr>
            <p:ph type="sldNum" sz="quarter" idx="5"/>
          </p:nvPr>
        </p:nvSpPr>
        <p:spPr>
          <a:ln/>
        </p:spPr>
        <p:txBody>
          <a:bodyPr/>
          <a:lstStyle/>
          <a:p>
            <a:fld id="{34D3D304-37B7-4813-8218-FC9409E04354}" type="slidenum">
              <a:rPr lang="en-US" altLang="en-US"/>
              <a:pPr/>
              <a:t>17</a:t>
            </a:fld>
            <a:endParaRPr lang="en-US" altLang="en-US"/>
          </a:p>
        </p:txBody>
      </p:sp>
      <p:sp>
        <p:nvSpPr>
          <p:cNvPr id="232450" name="Rectangle 2">
            <a:extLst>
              <a:ext uri="{FF2B5EF4-FFF2-40B4-BE49-F238E27FC236}">
                <a16:creationId xmlns:a16="http://schemas.microsoft.com/office/drawing/2014/main" id="{3F1B68CC-3878-8AE9-D985-81F108C52EDE}"/>
              </a:ext>
            </a:extLst>
          </p:cNvPr>
          <p:cNvSpPr>
            <a:spLocks noRot="1" noChangeArrowheads="1" noTextEdit="1"/>
          </p:cNvSpPr>
          <p:nvPr>
            <p:ph type="sldImg"/>
          </p:nvPr>
        </p:nvSpPr>
        <p:spPr>
          <a:ln/>
        </p:spPr>
      </p:sp>
      <p:sp>
        <p:nvSpPr>
          <p:cNvPr id="232451" name="Rectangle 3">
            <a:extLst>
              <a:ext uri="{FF2B5EF4-FFF2-40B4-BE49-F238E27FC236}">
                <a16:creationId xmlns:a16="http://schemas.microsoft.com/office/drawing/2014/main" id="{E0F2A11C-486C-E240-926D-C6F2347AE3D0}"/>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78F7E55-9AE3-6DDC-9B85-9FDA41CE53C1}"/>
              </a:ext>
            </a:extLst>
          </p:cNvPr>
          <p:cNvSpPr>
            <a:spLocks noGrp="1" noChangeArrowheads="1"/>
          </p:cNvSpPr>
          <p:nvPr>
            <p:ph type="sldNum" sz="quarter" idx="5"/>
          </p:nvPr>
        </p:nvSpPr>
        <p:spPr>
          <a:ln/>
        </p:spPr>
        <p:txBody>
          <a:bodyPr/>
          <a:lstStyle/>
          <a:p>
            <a:fld id="{44A4C33B-BF92-4FDD-94A0-E0B38BADBFC2}" type="slidenum">
              <a:rPr lang="en-US" altLang="en-US"/>
              <a:pPr/>
              <a:t>18</a:t>
            </a:fld>
            <a:endParaRPr lang="en-US" altLang="en-US"/>
          </a:p>
        </p:txBody>
      </p:sp>
      <p:sp>
        <p:nvSpPr>
          <p:cNvPr id="233474" name="Rectangle 2">
            <a:extLst>
              <a:ext uri="{FF2B5EF4-FFF2-40B4-BE49-F238E27FC236}">
                <a16:creationId xmlns:a16="http://schemas.microsoft.com/office/drawing/2014/main" id="{9869B992-D458-C5FE-561B-86E0DE18ADFD}"/>
              </a:ext>
            </a:extLst>
          </p:cNvPr>
          <p:cNvSpPr>
            <a:spLocks noRot="1" noChangeArrowheads="1" noTextEdit="1"/>
          </p:cNvSpPr>
          <p:nvPr>
            <p:ph type="sldImg"/>
          </p:nvPr>
        </p:nvSpPr>
        <p:spPr>
          <a:ln/>
        </p:spPr>
      </p:sp>
      <p:sp>
        <p:nvSpPr>
          <p:cNvPr id="233475" name="Rectangle 3">
            <a:extLst>
              <a:ext uri="{FF2B5EF4-FFF2-40B4-BE49-F238E27FC236}">
                <a16:creationId xmlns:a16="http://schemas.microsoft.com/office/drawing/2014/main" id="{A74B83EB-6785-B9ED-0637-6874495BAB51}"/>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50F4262-B6C8-79EC-BE4B-3371A002F967}"/>
              </a:ext>
            </a:extLst>
          </p:cNvPr>
          <p:cNvSpPr>
            <a:spLocks noGrp="1" noChangeArrowheads="1"/>
          </p:cNvSpPr>
          <p:nvPr>
            <p:ph type="sldNum" sz="quarter" idx="5"/>
          </p:nvPr>
        </p:nvSpPr>
        <p:spPr>
          <a:ln/>
        </p:spPr>
        <p:txBody>
          <a:bodyPr/>
          <a:lstStyle/>
          <a:p>
            <a:fld id="{7A92A0E8-600D-4EEA-A4C2-3CFFEBAC6AAD}" type="slidenum">
              <a:rPr lang="en-US" altLang="en-US"/>
              <a:pPr/>
              <a:t>19</a:t>
            </a:fld>
            <a:endParaRPr lang="en-US" altLang="en-US"/>
          </a:p>
        </p:txBody>
      </p:sp>
      <p:sp>
        <p:nvSpPr>
          <p:cNvPr id="234498" name="Rectangle 2">
            <a:extLst>
              <a:ext uri="{FF2B5EF4-FFF2-40B4-BE49-F238E27FC236}">
                <a16:creationId xmlns:a16="http://schemas.microsoft.com/office/drawing/2014/main" id="{F8607344-943E-075A-9A12-420592392830}"/>
              </a:ext>
            </a:extLst>
          </p:cNvPr>
          <p:cNvSpPr>
            <a:spLocks noRot="1" noChangeArrowheads="1" noTextEdit="1"/>
          </p:cNvSpPr>
          <p:nvPr>
            <p:ph type="sldImg"/>
          </p:nvPr>
        </p:nvSpPr>
        <p:spPr>
          <a:ln/>
        </p:spPr>
      </p:sp>
      <p:sp>
        <p:nvSpPr>
          <p:cNvPr id="234499" name="Rectangle 3">
            <a:extLst>
              <a:ext uri="{FF2B5EF4-FFF2-40B4-BE49-F238E27FC236}">
                <a16:creationId xmlns:a16="http://schemas.microsoft.com/office/drawing/2014/main" id="{CA257115-D696-EBD9-52C6-9920CD23DE84}"/>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CBF6330-D707-B9C2-0178-57AB603DC554}"/>
              </a:ext>
            </a:extLst>
          </p:cNvPr>
          <p:cNvSpPr>
            <a:spLocks noGrp="1" noChangeArrowheads="1"/>
          </p:cNvSpPr>
          <p:nvPr>
            <p:ph type="sldNum" sz="quarter" idx="5"/>
          </p:nvPr>
        </p:nvSpPr>
        <p:spPr>
          <a:ln/>
        </p:spPr>
        <p:txBody>
          <a:bodyPr/>
          <a:lstStyle/>
          <a:p>
            <a:fld id="{20F2F313-E493-4E58-B872-BB70644DDBB2}" type="slidenum">
              <a:rPr lang="en-US" altLang="en-US"/>
              <a:pPr/>
              <a:t>2</a:t>
            </a:fld>
            <a:endParaRPr lang="en-US" altLang="en-US"/>
          </a:p>
        </p:txBody>
      </p:sp>
      <p:sp>
        <p:nvSpPr>
          <p:cNvPr id="217090" name="Rectangle 2">
            <a:extLst>
              <a:ext uri="{FF2B5EF4-FFF2-40B4-BE49-F238E27FC236}">
                <a16:creationId xmlns:a16="http://schemas.microsoft.com/office/drawing/2014/main" id="{C355AF03-0835-1047-EB00-18FDEF29121A}"/>
              </a:ext>
            </a:extLst>
          </p:cNvPr>
          <p:cNvSpPr>
            <a:spLocks noRot="1" noChangeArrowheads="1" noTextEdit="1"/>
          </p:cNvSpPr>
          <p:nvPr>
            <p:ph type="sldImg"/>
          </p:nvPr>
        </p:nvSpPr>
        <p:spPr>
          <a:ln/>
        </p:spPr>
      </p:sp>
      <p:sp>
        <p:nvSpPr>
          <p:cNvPr id="217091" name="Rectangle 3">
            <a:extLst>
              <a:ext uri="{FF2B5EF4-FFF2-40B4-BE49-F238E27FC236}">
                <a16:creationId xmlns:a16="http://schemas.microsoft.com/office/drawing/2014/main" id="{0C9F18DD-45AA-8E5E-E1B9-7B0FD042CACD}"/>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3F9973F-A091-AD81-E6DC-FC9277C5F3A8}"/>
              </a:ext>
            </a:extLst>
          </p:cNvPr>
          <p:cNvSpPr>
            <a:spLocks noGrp="1" noChangeArrowheads="1"/>
          </p:cNvSpPr>
          <p:nvPr>
            <p:ph type="sldNum" sz="quarter" idx="5"/>
          </p:nvPr>
        </p:nvSpPr>
        <p:spPr>
          <a:ln/>
        </p:spPr>
        <p:txBody>
          <a:bodyPr/>
          <a:lstStyle/>
          <a:p>
            <a:fld id="{A576EE35-92D2-476B-A6FF-026DC449B1B5}" type="slidenum">
              <a:rPr lang="en-US" altLang="en-US"/>
              <a:pPr/>
              <a:t>20</a:t>
            </a:fld>
            <a:endParaRPr lang="en-US" altLang="en-US"/>
          </a:p>
        </p:txBody>
      </p:sp>
      <p:sp>
        <p:nvSpPr>
          <p:cNvPr id="235522" name="Rectangle 2">
            <a:extLst>
              <a:ext uri="{FF2B5EF4-FFF2-40B4-BE49-F238E27FC236}">
                <a16:creationId xmlns:a16="http://schemas.microsoft.com/office/drawing/2014/main" id="{5033C96A-E1C1-5896-A4BC-2D6DBAAF5AE3}"/>
              </a:ext>
            </a:extLst>
          </p:cNvPr>
          <p:cNvSpPr>
            <a:spLocks noRot="1" noChangeArrowheads="1" noTextEdit="1"/>
          </p:cNvSpPr>
          <p:nvPr>
            <p:ph type="sldImg"/>
          </p:nvPr>
        </p:nvSpPr>
        <p:spPr>
          <a:ln/>
        </p:spPr>
      </p:sp>
      <p:sp>
        <p:nvSpPr>
          <p:cNvPr id="235523" name="Rectangle 3">
            <a:extLst>
              <a:ext uri="{FF2B5EF4-FFF2-40B4-BE49-F238E27FC236}">
                <a16:creationId xmlns:a16="http://schemas.microsoft.com/office/drawing/2014/main" id="{BE3440C1-5930-1F82-2960-BA945D6AFA0A}"/>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6F2A56A-A7C5-D4AC-FA92-9DD8588D1B7A}"/>
              </a:ext>
            </a:extLst>
          </p:cNvPr>
          <p:cNvSpPr>
            <a:spLocks noGrp="1" noChangeArrowheads="1"/>
          </p:cNvSpPr>
          <p:nvPr>
            <p:ph type="sldNum" sz="quarter" idx="5"/>
          </p:nvPr>
        </p:nvSpPr>
        <p:spPr>
          <a:ln/>
        </p:spPr>
        <p:txBody>
          <a:bodyPr/>
          <a:lstStyle/>
          <a:p>
            <a:fld id="{9CED32FF-7B7C-4C9D-8C97-14452FFD1ED0}" type="slidenum">
              <a:rPr lang="en-US" altLang="en-US"/>
              <a:pPr/>
              <a:t>21</a:t>
            </a:fld>
            <a:endParaRPr lang="en-US" altLang="en-US"/>
          </a:p>
        </p:txBody>
      </p:sp>
      <p:sp>
        <p:nvSpPr>
          <p:cNvPr id="236546" name="Rectangle 2">
            <a:extLst>
              <a:ext uri="{FF2B5EF4-FFF2-40B4-BE49-F238E27FC236}">
                <a16:creationId xmlns:a16="http://schemas.microsoft.com/office/drawing/2014/main" id="{A8AB1B03-984A-C9DF-7800-0BB52A133CB7}"/>
              </a:ext>
            </a:extLst>
          </p:cNvPr>
          <p:cNvSpPr>
            <a:spLocks noRot="1" noChangeArrowheads="1" noTextEdit="1"/>
          </p:cNvSpPr>
          <p:nvPr>
            <p:ph type="sldImg"/>
          </p:nvPr>
        </p:nvSpPr>
        <p:spPr>
          <a:ln/>
        </p:spPr>
      </p:sp>
      <p:sp>
        <p:nvSpPr>
          <p:cNvPr id="236547" name="Rectangle 3">
            <a:extLst>
              <a:ext uri="{FF2B5EF4-FFF2-40B4-BE49-F238E27FC236}">
                <a16:creationId xmlns:a16="http://schemas.microsoft.com/office/drawing/2014/main" id="{028B6CC0-319F-7A65-89AC-2281C5E44EDC}"/>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9755A49-EC3B-57EF-29C9-0E401DDD7181}"/>
              </a:ext>
            </a:extLst>
          </p:cNvPr>
          <p:cNvSpPr>
            <a:spLocks noGrp="1" noChangeArrowheads="1"/>
          </p:cNvSpPr>
          <p:nvPr>
            <p:ph type="sldNum" sz="quarter" idx="5"/>
          </p:nvPr>
        </p:nvSpPr>
        <p:spPr>
          <a:ln/>
        </p:spPr>
        <p:txBody>
          <a:bodyPr/>
          <a:lstStyle/>
          <a:p>
            <a:fld id="{0929D160-B7C4-4A95-A4AF-9049692C6ADF}" type="slidenum">
              <a:rPr lang="en-US" altLang="en-US"/>
              <a:pPr/>
              <a:t>22</a:t>
            </a:fld>
            <a:endParaRPr lang="en-US" altLang="en-US"/>
          </a:p>
        </p:txBody>
      </p:sp>
      <p:sp>
        <p:nvSpPr>
          <p:cNvPr id="237570" name="Rectangle 2">
            <a:extLst>
              <a:ext uri="{FF2B5EF4-FFF2-40B4-BE49-F238E27FC236}">
                <a16:creationId xmlns:a16="http://schemas.microsoft.com/office/drawing/2014/main" id="{9E70E839-BB03-421E-14B9-AD8608E824A3}"/>
              </a:ext>
            </a:extLst>
          </p:cNvPr>
          <p:cNvSpPr>
            <a:spLocks noRot="1" noChangeArrowheads="1" noTextEdit="1"/>
          </p:cNvSpPr>
          <p:nvPr>
            <p:ph type="sldImg"/>
          </p:nvPr>
        </p:nvSpPr>
        <p:spPr>
          <a:ln/>
        </p:spPr>
      </p:sp>
      <p:sp>
        <p:nvSpPr>
          <p:cNvPr id="237571" name="Rectangle 3">
            <a:extLst>
              <a:ext uri="{FF2B5EF4-FFF2-40B4-BE49-F238E27FC236}">
                <a16:creationId xmlns:a16="http://schemas.microsoft.com/office/drawing/2014/main" id="{F15B16E1-1D5A-83C3-A5BA-493D4D7A8514}"/>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22796AE-2C48-5293-7741-E3C570A0C116}"/>
              </a:ext>
            </a:extLst>
          </p:cNvPr>
          <p:cNvSpPr>
            <a:spLocks noGrp="1" noChangeArrowheads="1"/>
          </p:cNvSpPr>
          <p:nvPr>
            <p:ph type="sldNum" sz="quarter" idx="5"/>
          </p:nvPr>
        </p:nvSpPr>
        <p:spPr>
          <a:ln/>
        </p:spPr>
        <p:txBody>
          <a:bodyPr/>
          <a:lstStyle/>
          <a:p>
            <a:fld id="{14ABE87E-277B-44D9-B102-4B8E1206EDC8}" type="slidenum">
              <a:rPr lang="en-US" altLang="en-US"/>
              <a:pPr/>
              <a:t>23</a:t>
            </a:fld>
            <a:endParaRPr lang="en-US" altLang="en-US"/>
          </a:p>
        </p:txBody>
      </p:sp>
      <p:sp>
        <p:nvSpPr>
          <p:cNvPr id="238594" name="Rectangle 2">
            <a:extLst>
              <a:ext uri="{FF2B5EF4-FFF2-40B4-BE49-F238E27FC236}">
                <a16:creationId xmlns:a16="http://schemas.microsoft.com/office/drawing/2014/main" id="{B4B8B336-7CEC-1085-2C23-BDCD75B89B36}"/>
              </a:ext>
            </a:extLst>
          </p:cNvPr>
          <p:cNvSpPr>
            <a:spLocks noRot="1" noChangeArrowheads="1" noTextEdit="1"/>
          </p:cNvSpPr>
          <p:nvPr>
            <p:ph type="sldImg"/>
          </p:nvPr>
        </p:nvSpPr>
        <p:spPr>
          <a:ln/>
        </p:spPr>
      </p:sp>
      <p:sp>
        <p:nvSpPr>
          <p:cNvPr id="238595" name="Rectangle 3">
            <a:extLst>
              <a:ext uri="{FF2B5EF4-FFF2-40B4-BE49-F238E27FC236}">
                <a16:creationId xmlns:a16="http://schemas.microsoft.com/office/drawing/2014/main" id="{76D9C1D2-715E-BF34-61AC-4A89A05A1F25}"/>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41AB775-61F5-5A75-511E-AE30F7484F09}"/>
              </a:ext>
            </a:extLst>
          </p:cNvPr>
          <p:cNvSpPr>
            <a:spLocks noGrp="1" noChangeArrowheads="1"/>
          </p:cNvSpPr>
          <p:nvPr>
            <p:ph type="sldNum" sz="quarter" idx="5"/>
          </p:nvPr>
        </p:nvSpPr>
        <p:spPr>
          <a:ln/>
        </p:spPr>
        <p:txBody>
          <a:bodyPr/>
          <a:lstStyle/>
          <a:p>
            <a:fld id="{458370C8-B9BB-4767-96D3-C68CA360CD4C}" type="slidenum">
              <a:rPr lang="en-US" altLang="en-US"/>
              <a:pPr/>
              <a:t>24</a:t>
            </a:fld>
            <a:endParaRPr lang="en-US" altLang="en-US"/>
          </a:p>
        </p:txBody>
      </p:sp>
      <p:sp>
        <p:nvSpPr>
          <p:cNvPr id="239618" name="Rectangle 2">
            <a:extLst>
              <a:ext uri="{FF2B5EF4-FFF2-40B4-BE49-F238E27FC236}">
                <a16:creationId xmlns:a16="http://schemas.microsoft.com/office/drawing/2014/main" id="{48AC57C6-0383-F646-22FB-F5BE94A8F1C9}"/>
              </a:ext>
            </a:extLst>
          </p:cNvPr>
          <p:cNvSpPr>
            <a:spLocks noRot="1" noChangeArrowheads="1" noTextEdit="1"/>
          </p:cNvSpPr>
          <p:nvPr>
            <p:ph type="sldImg"/>
          </p:nvPr>
        </p:nvSpPr>
        <p:spPr>
          <a:ln/>
        </p:spPr>
      </p:sp>
      <p:sp>
        <p:nvSpPr>
          <p:cNvPr id="239619" name="Rectangle 3">
            <a:extLst>
              <a:ext uri="{FF2B5EF4-FFF2-40B4-BE49-F238E27FC236}">
                <a16:creationId xmlns:a16="http://schemas.microsoft.com/office/drawing/2014/main" id="{739C1A44-D81E-57A9-1CEE-E74491F2DC0A}"/>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CD42C27-E677-C287-AEE2-45C9F8867F1B}"/>
              </a:ext>
            </a:extLst>
          </p:cNvPr>
          <p:cNvSpPr>
            <a:spLocks noGrp="1" noChangeArrowheads="1"/>
          </p:cNvSpPr>
          <p:nvPr>
            <p:ph type="sldNum" sz="quarter" idx="5"/>
          </p:nvPr>
        </p:nvSpPr>
        <p:spPr>
          <a:ln/>
        </p:spPr>
        <p:txBody>
          <a:bodyPr/>
          <a:lstStyle/>
          <a:p>
            <a:fld id="{04931B5E-C51B-4699-94A5-31233577F887}" type="slidenum">
              <a:rPr lang="en-US" altLang="en-US"/>
              <a:pPr/>
              <a:t>25</a:t>
            </a:fld>
            <a:endParaRPr lang="en-US" altLang="en-US"/>
          </a:p>
        </p:txBody>
      </p:sp>
      <p:sp>
        <p:nvSpPr>
          <p:cNvPr id="240642" name="Rectangle 2">
            <a:extLst>
              <a:ext uri="{FF2B5EF4-FFF2-40B4-BE49-F238E27FC236}">
                <a16:creationId xmlns:a16="http://schemas.microsoft.com/office/drawing/2014/main" id="{32E08403-AD43-5F4C-3C5D-BEB5A9320986}"/>
              </a:ext>
            </a:extLst>
          </p:cNvPr>
          <p:cNvSpPr>
            <a:spLocks noRot="1" noChangeArrowheads="1" noTextEdit="1"/>
          </p:cNvSpPr>
          <p:nvPr>
            <p:ph type="sldImg"/>
          </p:nvPr>
        </p:nvSpPr>
        <p:spPr>
          <a:ln/>
        </p:spPr>
      </p:sp>
      <p:sp>
        <p:nvSpPr>
          <p:cNvPr id="240643" name="Rectangle 3">
            <a:extLst>
              <a:ext uri="{FF2B5EF4-FFF2-40B4-BE49-F238E27FC236}">
                <a16:creationId xmlns:a16="http://schemas.microsoft.com/office/drawing/2014/main" id="{2D60792B-0CBF-E8AF-C7DE-736CCF23ADC1}"/>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2812174-A306-9A3D-D4E6-FE8DF4164D60}"/>
              </a:ext>
            </a:extLst>
          </p:cNvPr>
          <p:cNvSpPr>
            <a:spLocks noGrp="1" noChangeArrowheads="1"/>
          </p:cNvSpPr>
          <p:nvPr>
            <p:ph type="sldNum" sz="quarter" idx="5"/>
          </p:nvPr>
        </p:nvSpPr>
        <p:spPr>
          <a:ln/>
        </p:spPr>
        <p:txBody>
          <a:bodyPr/>
          <a:lstStyle/>
          <a:p>
            <a:fld id="{9D5340E3-9DCA-478E-95E6-AF65A2D58793}" type="slidenum">
              <a:rPr lang="en-US" altLang="en-US"/>
              <a:pPr/>
              <a:t>26</a:t>
            </a:fld>
            <a:endParaRPr lang="en-US" altLang="en-US"/>
          </a:p>
        </p:txBody>
      </p:sp>
      <p:sp>
        <p:nvSpPr>
          <p:cNvPr id="241666" name="Rectangle 2">
            <a:extLst>
              <a:ext uri="{FF2B5EF4-FFF2-40B4-BE49-F238E27FC236}">
                <a16:creationId xmlns:a16="http://schemas.microsoft.com/office/drawing/2014/main" id="{D3294C35-2A41-DD06-D91D-E393323EB83C}"/>
              </a:ext>
            </a:extLst>
          </p:cNvPr>
          <p:cNvSpPr>
            <a:spLocks noRot="1" noChangeArrowheads="1" noTextEdit="1"/>
          </p:cNvSpPr>
          <p:nvPr>
            <p:ph type="sldImg"/>
          </p:nvPr>
        </p:nvSpPr>
        <p:spPr>
          <a:ln/>
        </p:spPr>
      </p:sp>
      <p:sp>
        <p:nvSpPr>
          <p:cNvPr id="241667" name="Rectangle 3">
            <a:extLst>
              <a:ext uri="{FF2B5EF4-FFF2-40B4-BE49-F238E27FC236}">
                <a16:creationId xmlns:a16="http://schemas.microsoft.com/office/drawing/2014/main" id="{5F13E5E7-C229-2640-68BF-CB17A6CA615A}"/>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663E910-598C-779E-5B5D-D11D26E5138A}"/>
              </a:ext>
            </a:extLst>
          </p:cNvPr>
          <p:cNvSpPr>
            <a:spLocks noGrp="1" noChangeArrowheads="1"/>
          </p:cNvSpPr>
          <p:nvPr>
            <p:ph type="sldNum" sz="quarter" idx="5"/>
          </p:nvPr>
        </p:nvSpPr>
        <p:spPr>
          <a:ln/>
        </p:spPr>
        <p:txBody>
          <a:bodyPr/>
          <a:lstStyle/>
          <a:p>
            <a:fld id="{3C2CA399-36BF-48F3-A0B6-38598FD23D36}" type="slidenum">
              <a:rPr lang="en-US" altLang="en-US"/>
              <a:pPr/>
              <a:t>27</a:t>
            </a:fld>
            <a:endParaRPr lang="en-US" altLang="en-US"/>
          </a:p>
        </p:txBody>
      </p:sp>
      <p:sp>
        <p:nvSpPr>
          <p:cNvPr id="242690" name="Rectangle 2">
            <a:extLst>
              <a:ext uri="{FF2B5EF4-FFF2-40B4-BE49-F238E27FC236}">
                <a16:creationId xmlns:a16="http://schemas.microsoft.com/office/drawing/2014/main" id="{F641BBCA-E4C9-3B9F-0E93-1FF42C50CE01}"/>
              </a:ext>
            </a:extLst>
          </p:cNvPr>
          <p:cNvSpPr>
            <a:spLocks noRot="1" noChangeArrowheads="1" noTextEdit="1"/>
          </p:cNvSpPr>
          <p:nvPr>
            <p:ph type="sldImg"/>
          </p:nvPr>
        </p:nvSpPr>
        <p:spPr>
          <a:ln/>
        </p:spPr>
      </p:sp>
      <p:sp>
        <p:nvSpPr>
          <p:cNvPr id="242691" name="Rectangle 3">
            <a:extLst>
              <a:ext uri="{FF2B5EF4-FFF2-40B4-BE49-F238E27FC236}">
                <a16:creationId xmlns:a16="http://schemas.microsoft.com/office/drawing/2014/main" id="{5AD167EC-0F73-6C13-776F-F22B41C3C759}"/>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0F9FBB7-2B1C-C157-66D7-FA327929BD61}"/>
              </a:ext>
            </a:extLst>
          </p:cNvPr>
          <p:cNvSpPr>
            <a:spLocks noGrp="1" noChangeArrowheads="1"/>
          </p:cNvSpPr>
          <p:nvPr>
            <p:ph type="sldNum" sz="quarter" idx="5"/>
          </p:nvPr>
        </p:nvSpPr>
        <p:spPr>
          <a:ln/>
        </p:spPr>
        <p:txBody>
          <a:bodyPr/>
          <a:lstStyle/>
          <a:p>
            <a:fld id="{823AD079-35AD-4D6A-9ACD-A257837086A9}" type="slidenum">
              <a:rPr lang="en-US" altLang="en-US"/>
              <a:pPr/>
              <a:t>28</a:t>
            </a:fld>
            <a:endParaRPr lang="en-US" altLang="en-US"/>
          </a:p>
        </p:txBody>
      </p:sp>
      <p:sp>
        <p:nvSpPr>
          <p:cNvPr id="243714" name="Rectangle 2">
            <a:extLst>
              <a:ext uri="{FF2B5EF4-FFF2-40B4-BE49-F238E27FC236}">
                <a16:creationId xmlns:a16="http://schemas.microsoft.com/office/drawing/2014/main" id="{F3FFAC91-6881-592C-FCBD-857D418F4D95}"/>
              </a:ext>
            </a:extLst>
          </p:cNvPr>
          <p:cNvSpPr>
            <a:spLocks noRot="1" noChangeArrowheads="1" noTextEdit="1"/>
          </p:cNvSpPr>
          <p:nvPr>
            <p:ph type="sldImg"/>
          </p:nvPr>
        </p:nvSpPr>
        <p:spPr>
          <a:ln/>
        </p:spPr>
      </p:sp>
      <p:sp>
        <p:nvSpPr>
          <p:cNvPr id="243715" name="Rectangle 3">
            <a:extLst>
              <a:ext uri="{FF2B5EF4-FFF2-40B4-BE49-F238E27FC236}">
                <a16:creationId xmlns:a16="http://schemas.microsoft.com/office/drawing/2014/main" id="{3FF9CFFD-F6C5-B4B2-F48A-EB2F94D1E955}"/>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9896F7B-7453-07A8-83FB-CB09A92781AE}"/>
              </a:ext>
            </a:extLst>
          </p:cNvPr>
          <p:cNvSpPr>
            <a:spLocks noGrp="1" noChangeArrowheads="1"/>
          </p:cNvSpPr>
          <p:nvPr>
            <p:ph type="sldNum" sz="quarter" idx="5"/>
          </p:nvPr>
        </p:nvSpPr>
        <p:spPr>
          <a:ln/>
        </p:spPr>
        <p:txBody>
          <a:bodyPr/>
          <a:lstStyle/>
          <a:p>
            <a:fld id="{9282F3CD-CFA1-4495-9139-D2484E3C0499}" type="slidenum">
              <a:rPr lang="en-US" altLang="en-US"/>
              <a:pPr/>
              <a:t>29</a:t>
            </a:fld>
            <a:endParaRPr lang="en-US" altLang="en-US"/>
          </a:p>
        </p:txBody>
      </p:sp>
      <p:sp>
        <p:nvSpPr>
          <p:cNvPr id="245762" name="Rectangle 2">
            <a:extLst>
              <a:ext uri="{FF2B5EF4-FFF2-40B4-BE49-F238E27FC236}">
                <a16:creationId xmlns:a16="http://schemas.microsoft.com/office/drawing/2014/main" id="{AB61AA11-9458-B593-6EA3-174D559DCF81}"/>
              </a:ext>
            </a:extLst>
          </p:cNvPr>
          <p:cNvSpPr>
            <a:spLocks noRot="1" noChangeArrowheads="1" noTextEdit="1"/>
          </p:cNvSpPr>
          <p:nvPr>
            <p:ph type="sldImg"/>
          </p:nvPr>
        </p:nvSpPr>
        <p:spPr>
          <a:xfrm>
            <a:off x="1144588" y="685800"/>
            <a:ext cx="4572000" cy="3429000"/>
          </a:xfrm>
          <a:ln/>
        </p:spPr>
      </p:sp>
      <p:sp>
        <p:nvSpPr>
          <p:cNvPr id="245763" name="Rectangle 3">
            <a:extLst>
              <a:ext uri="{FF2B5EF4-FFF2-40B4-BE49-F238E27FC236}">
                <a16:creationId xmlns:a16="http://schemas.microsoft.com/office/drawing/2014/main" id="{617BB458-8E3D-151E-DCC8-345F01C16DC1}"/>
              </a:ext>
            </a:extLst>
          </p:cNvPr>
          <p:cNvSpPr>
            <a:spLocks noGrp="1" noChangeArrowheads="1"/>
          </p:cNvSpPr>
          <p:nvPr>
            <p:ph type="body" idx="1"/>
          </p:nvPr>
        </p:nvSpPr>
        <p:spPr>
          <a:xfrm>
            <a:off x="914400" y="4343400"/>
            <a:ext cx="5029200" cy="4114800"/>
          </a:xfrm>
        </p:spPr>
        <p:txBody>
          <a:bodyPr/>
          <a:lstStyle/>
          <a:p>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BDB1AA9-AE64-BAB7-F4DF-2EE9A68471DF}"/>
              </a:ext>
            </a:extLst>
          </p:cNvPr>
          <p:cNvSpPr>
            <a:spLocks noGrp="1" noChangeArrowheads="1"/>
          </p:cNvSpPr>
          <p:nvPr>
            <p:ph type="sldNum" sz="quarter" idx="5"/>
          </p:nvPr>
        </p:nvSpPr>
        <p:spPr>
          <a:ln/>
        </p:spPr>
        <p:txBody>
          <a:bodyPr/>
          <a:lstStyle/>
          <a:p>
            <a:fld id="{750F7540-0FA8-4095-B4D4-5E41E2C283E3}" type="slidenum">
              <a:rPr lang="en-US" altLang="en-US"/>
              <a:pPr/>
              <a:t>3</a:t>
            </a:fld>
            <a:endParaRPr lang="en-US" altLang="en-US"/>
          </a:p>
        </p:txBody>
      </p:sp>
      <p:sp>
        <p:nvSpPr>
          <p:cNvPr id="218114" name="Rectangle 2">
            <a:extLst>
              <a:ext uri="{FF2B5EF4-FFF2-40B4-BE49-F238E27FC236}">
                <a16:creationId xmlns:a16="http://schemas.microsoft.com/office/drawing/2014/main" id="{C1E53C68-61FD-5F28-4455-1E553ACF2EE5}"/>
              </a:ext>
            </a:extLst>
          </p:cNvPr>
          <p:cNvSpPr>
            <a:spLocks noRot="1" noChangeArrowheads="1" noTextEdit="1"/>
          </p:cNvSpPr>
          <p:nvPr>
            <p:ph type="sldImg"/>
          </p:nvPr>
        </p:nvSpPr>
        <p:spPr>
          <a:ln/>
        </p:spPr>
      </p:sp>
      <p:sp>
        <p:nvSpPr>
          <p:cNvPr id="218115" name="Rectangle 3">
            <a:extLst>
              <a:ext uri="{FF2B5EF4-FFF2-40B4-BE49-F238E27FC236}">
                <a16:creationId xmlns:a16="http://schemas.microsoft.com/office/drawing/2014/main" id="{1EF01F1E-7F67-26DD-EA84-3ED694638870}"/>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DD203B5-9504-3FF7-5915-54166A4653BF}"/>
              </a:ext>
            </a:extLst>
          </p:cNvPr>
          <p:cNvSpPr>
            <a:spLocks noGrp="1" noChangeArrowheads="1"/>
          </p:cNvSpPr>
          <p:nvPr>
            <p:ph type="sldNum" sz="quarter" idx="5"/>
          </p:nvPr>
        </p:nvSpPr>
        <p:spPr>
          <a:ln/>
        </p:spPr>
        <p:txBody>
          <a:bodyPr/>
          <a:lstStyle/>
          <a:p>
            <a:fld id="{93240388-B551-4C1E-BB6C-F9BBDE6AF077}" type="slidenum">
              <a:rPr lang="en-US" altLang="en-US"/>
              <a:pPr/>
              <a:t>4</a:t>
            </a:fld>
            <a:endParaRPr lang="en-US" altLang="en-US"/>
          </a:p>
        </p:txBody>
      </p:sp>
      <p:sp>
        <p:nvSpPr>
          <p:cNvPr id="219138" name="Rectangle 2">
            <a:extLst>
              <a:ext uri="{FF2B5EF4-FFF2-40B4-BE49-F238E27FC236}">
                <a16:creationId xmlns:a16="http://schemas.microsoft.com/office/drawing/2014/main" id="{1324D20F-E37E-F83C-142E-E1D97F15B204}"/>
              </a:ext>
            </a:extLst>
          </p:cNvPr>
          <p:cNvSpPr>
            <a:spLocks noRot="1" noChangeArrowheads="1" noTextEdit="1"/>
          </p:cNvSpPr>
          <p:nvPr>
            <p:ph type="sldImg"/>
          </p:nvPr>
        </p:nvSpPr>
        <p:spPr>
          <a:ln/>
        </p:spPr>
      </p:sp>
      <p:sp>
        <p:nvSpPr>
          <p:cNvPr id="219139" name="Rectangle 3">
            <a:extLst>
              <a:ext uri="{FF2B5EF4-FFF2-40B4-BE49-F238E27FC236}">
                <a16:creationId xmlns:a16="http://schemas.microsoft.com/office/drawing/2014/main" id="{5C755A1B-3641-6DC3-5182-946070A8DA35}"/>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14C77C5-87CB-C145-EA49-7A6A5ED24BC1}"/>
              </a:ext>
            </a:extLst>
          </p:cNvPr>
          <p:cNvSpPr>
            <a:spLocks noGrp="1" noChangeArrowheads="1"/>
          </p:cNvSpPr>
          <p:nvPr>
            <p:ph type="sldNum" sz="quarter" idx="5"/>
          </p:nvPr>
        </p:nvSpPr>
        <p:spPr>
          <a:ln/>
        </p:spPr>
        <p:txBody>
          <a:bodyPr/>
          <a:lstStyle/>
          <a:p>
            <a:fld id="{42136FC2-5609-4F81-83FD-D85998A7F331}" type="slidenum">
              <a:rPr lang="en-US" altLang="en-US"/>
              <a:pPr/>
              <a:t>5</a:t>
            </a:fld>
            <a:endParaRPr lang="en-US" altLang="en-US"/>
          </a:p>
        </p:txBody>
      </p:sp>
      <p:sp>
        <p:nvSpPr>
          <p:cNvPr id="220162" name="Rectangle 2">
            <a:extLst>
              <a:ext uri="{FF2B5EF4-FFF2-40B4-BE49-F238E27FC236}">
                <a16:creationId xmlns:a16="http://schemas.microsoft.com/office/drawing/2014/main" id="{08041B04-714D-7B59-4A5E-82032BA5BF82}"/>
              </a:ext>
            </a:extLst>
          </p:cNvPr>
          <p:cNvSpPr>
            <a:spLocks noRot="1" noChangeArrowheads="1" noTextEdit="1"/>
          </p:cNvSpPr>
          <p:nvPr>
            <p:ph type="sldImg"/>
          </p:nvPr>
        </p:nvSpPr>
        <p:spPr>
          <a:ln/>
        </p:spPr>
      </p:sp>
      <p:sp>
        <p:nvSpPr>
          <p:cNvPr id="220163" name="Rectangle 3">
            <a:extLst>
              <a:ext uri="{FF2B5EF4-FFF2-40B4-BE49-F238E27FC236}">
                <a16:creationId xmlns:a16="http://schemas.microsoft.com/office/drawing/2014/main" id="{C1B92CDA-165B-1B6B-E372-2E92DDDB90A3}"/>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5103D2B-70F6-B4CA-EB5F-4CD5F77ED071}"/>
              </a:ext>
            </a:extLst>
          </p:cNvPr>
          <p:cNvSpPr>
            <a:spLocks noGrp="1" noChangeArrowheads="1"/>
          </p:cNvSpPr>
          <p:nvPr>
            <p:ph type="sldNum" sz="quarter" idx="5"/>
          </p:nvPr>
        </p:nvSpPr>
        <p:spPr>
          <a:ln/>
        </p:spPr>
        <p:txBody>
          <a:bodyPr/>
          <a:lstStyle/>
          <a:p>
            <a:fld id="{7980B535-44C6-4F9B-8DD0-C5E09F492A00}" type="slidenum">
              <a:rPr lang="en-US" altLang="en-US"/>
              <a:pPr/>
              <a:t>6</a:t>
            </a:fld>
            <a:endParaRPr lang="en-US" altLang="en-US"/>
          </a:p>
        </p:txBody>
      </p:sp>
      <p:sp>
        <p:nvSpPr>
          <p:cNvPr id="221186" name="Rectangle 2">
            <a:extLst>
              <a:ext uri="{FF2B5EF4-FFF2-40B4-BE49-F238E27FC236}">
                <a16:creationId xmlns:a16="http://schemas.microsoft.com/office/drawing/2014/main" id="{18D19A68-5C65-DAA4-9571-3D3BF7186C21}"/>
              </a:ext>
            </a:extLst>
          </p:cNvPr>
          <p:cNvSpPr>
            <a:spLocks noRot="1" noChangeArrowheads="1" noTextEdit="1"/>
          </p:cNvSpPr>
          <p:nvPr>
            <p:ph type="sldImg"/>
          </p:nvPr>
        </p:nvSpPr>
        <p:spPr>
          <a:ln/>
        </p:spPr>
      </p:sp>
      <p:sp>
        <p:nvSpPr>
          <p:cNvPr id="221187" name="Rectangle 3">
            <a:extLst>
              <a:ext uri="{FF2B5EF4-FFF2-40B4-BE49-F238E27FC236}">
                <a16:creationId xmlns:a16="http://schemas.microsoft.com/office/drawing/2014/main" id="{790D51AA-5A10-9D3C-142E-4857C3E5F781}"/>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989B150-C97D-8B81-B412-3F1D970C790F}"/>
              </a:ext>
            </a:extLst>
          </p:cNvPr>
          <p:cNvSpPr>
            <a:spLocks noGrp="1" noChangeArrowheads="1"/>
          </p:cNvSpPr>
          <p:nvPr>
            <p:ph type="sldNum" sz="quarter" idx="5"/>
          </p:nvPr>
        </p:nvSpPr>
        <p:spPr>
          <a:ln/>
        </p:spPr>
        <p:txBody>
          <a:bodyPr/>
          <a:lstStyle/>
          <a:p>
            <a:fld id="{0227A71F-4FD3-4F81-8EB3-B5E2E98783EE}" type="slidenum">
              <a:rPr lang="en-US" altLang="en-US"/>
              <a:pPr/>
              <a:t>7</a:t>
            </a:fld>
            <a:endParaRPr lang="en-US" altLang="en-US"/>
          </a:p>
        </p:txBody>
      </p:sp>
      <p:sp>
        <p:nvSpPr>
          <p:cNvPr id="222210" name="Rectangle 2">
            <a:extLst>
              <a:ext uri="{FF2B5EF4-FFF2-40B4-BE49-F238E27FC236}">
                <a16:creationId xmlns:a16="http://schemas.microsoft.com/office/drawing/2014/main" id="{B01767FE-A7F1-1003-8BED-FC05451B05E0}"/>
              </a:ext>
            </a:extLst>
          </p:cNvPr>
          <p:cNvSpPr>
            <a:spLocks noRot="1" noChangeArrowheads="1" noTextEdit="1"/>
          </p:cNvSpPr>
          <p:nvPr>
            <p:ph type="sldImg"/>
          </p:nvPr>
        </p:nvSpPr>
        <p:spPr>
          <a:ln/>
        </p:spPr>
      </p:sp>
      <p:sp>
        <p:nvSpPr>
          <p:cNvPr id="222211" name="Rectangle 3">
            <a:extLst>
              <a:ext uri="{FF2B5EF4-FFF2-40B4-BE49-F238E27FC236}">
                <a16:creationId xmlns:a16="http://schemas.microsoft.com/office/drawing/2014/main" id="{BDF13C68-78B8-6B6A-9A27-F4A35DE12BC7}"/>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C5C6E9C-DAC6-7A75-5E3C-6180681982BD}"/>
              </a:ext>
            </a:extLst>
          </p:cNvPr>
          <p:cNvSpPr>
            <a:spLocks noGrp="1" noChangeArrowheads="1"/>
          </p:cNvSpPr>
          <p:nvPr>
            <p:ph type="sldNum" sz="quarter" idx="5"/>
          </p:nvPr>
        </p:nvSpPr>
        <p:spPr>
          <a:ln/>
        </p:spPr>
        <p:txBody>
          <a:bodyPr/>
          <a:lstStyle/>
          <a:p>
            <a:fld id="{54B52F90-F0C9-4419-BDB6-DC5D51D5493E}" type="slidenum">
              <a:rPr lang="en-US" altLang="en-US"/>
              <a:pPr/>
              <a:t>8</a:t>
            </a:fld>
            <a:endParaRPr lang="en-US" altLang="en-US"/>
          </a:p>
        </p:txBody>
      </p:sp>
      <p:sp>
        <p:nvSpPr>
          <p:cNvPr id="223234" name="Rectangle 2">
            <a:extLst>
              <a:ext uri="{FF2B5EF4-FFF2-40B4-BE49-F238E27FC236}">
                <a16:creationId xmlns:a16="http://schemas.microsoft.com/office/drawing/2014/main" id="{DF2F63BC-CA85-9470-A547-5F4D70FE9F72}"/>
              </a:ext>
            </a:extLst>
          </p:cNvPr>
          <p:cNvSpPr>
            <a:spLocks noRot="1" noChangeArrowheads="1" noTextEdit="1"/>
          </p:cNvSpPr>
          <p:nvPr>
            <p:ph type="sldImg"/>
          </p:nvPr>
        </p:nvSpPr>
        <p:spPr>
          <a:ln/>
        </p:spPr>
      </p:sp>
      <p:sp>
        <p:nvSpPr>
          <p:cNvPr id="223235" name="Rectangle 3">
            <a:extLst>
              <a:ext uri="{FF2B5EF4-FFF2-40B4-BE49-F238E27FC236}">
                <a16:creationId xmlns:a16="http://schemas.microsoft.com/office/drawing/2014/main" id="{27E0A2C3-F895-C96A-C987-E8D0FFBEA5FF}"/>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B58A2A7-5297-3865-3B14-E1ACEB6262AF}"/>
              </a:ext>
            </a:extLst>
          </p:cNvPr>
          <p:cNvSpPr>
            <a:spLocks noGrp="1" noChangeArrowheads="1"/>
          </p:cNvSpPr>
          <p:nvPr>
            <p:ph type="sldNum" sz="quarter" idx="5"/>
          </p:nvPr>
        </p:nvSpPr>
        <p:spPr>
          <a:ln/>
        </p:spPr>
        <p:txBody>
          <a:bodyPr/>
          <a:lstStyle/>
          <a:p>
            <a:fld id="{06A50567-02C3-4417-B7BB-D12CCF4AEC47}" type="slidenum">
              <a:rPr lang="en-US" altLang="en-US"/>
              <a:pPr/>
              <a:t>9</a:t>
            </a:fld>
            <a:endParaRPr lang="en-US" altLang="en-US"/>
          </a:p>
        </p:txBody>
      </p:sp>
      <p:sp>
        <p:nvSpPr>
          <p:cNvPr id="224258" name="Rectangle 2">
            <a:extLst>
              <a:ext uri="{FF2B5EF4-FFF2-40B4-BE49-F238E27FC236}">
                <a16:creationId xmlns:a16="http://schemas.microsoft.com/office/drawing/2014/main" id="{77C2E926-A321-21EA-FA5E-670634CC42AD}"/>
              </a:ext>
            </a:extLst>
          </p:cNvPr>
          <p:cNvSpPr>
            <a:spLocks noRot="1" noChangeArrowheads="1" noTextEdit="1"/>
          </p:cNvSpPr>
          <p:nvPr>
            <p:ph type="sldImg"/>
          </p:nvPr>
        </p:nvSpPr>
        <p:spPr>
          <a:ln/>
        </p:spPr>
      </p:sp>
      <p:sp>
        <p:nvSpPr>
          <p:cNvPr id="224259" name="Rectangle 3">
            <a:extLst>
              <a:ext uri="{FF2B5EF4-FFF2-40B4-BE49-F238E27FC236}">
                <a16:creationId xmlns:a16="http://schemas.microsoft.com/office/drawing/2014/main" id="{59656666-CEBF-C41A-41E6-55AEE125A206}"/>
              </a:ext>
            </a:extLst>
          </p:cNvPr>
          <p:cNvSpPr>
            <a:spLocks noGrp="1" noChangeArrowheads="1"/>
          </p:cNvSpPr>
          <p:nvPr>
            <p:ph type="body" idx="1"/>
          </p:nvPr>
        </p:nvSpPr>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A276E-7739-7E54-B486-DE3CE732D348}"/>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E61A299-FD3F-1E58-2E4F-F4FEB0921D9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CE2C625-503B-173D-9B9E-4676772BD873}"/>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BB0C3C19-6087-3F08-753C-53BFCB7022B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2D981BC-B06E-047D-B3A8-0C9644199BF3}"/>
              </a:ext>
            </a:extLst>
          </p:cNvPr>
          <p:cNvSpPr>
            <a:spLocks noGrp="1"/>
          </p:cNvSpPr>
          <p:nvPr>
            <p:ph type="sldNum" sz="quarter" idx="12"/>
          </p:nvPr>
        </p:nvSpPr>
        <p:spPr/>
        <p:txBody>
          <a:bodyPr/>
          <a:lstStyle>
            <a:lvl1pPr>
              <a:defRPr/>
            </a:lvl1pPr>
          </a:lstStyle>
          <a:p>
            <a:fld id="{3BE1B8D5-047D-4C81-87D1-76BF953D97BD}" type="slidenum">
              <a:rPr lang="en-US" altLang="en-US"/>
              <a:pPr/>
              <a:t>‹#›</a:t>
            </a:fld>
            <a:endParaRPr lang="en-US" altLang="en-US"/>
          </a:p>
        </p:txBody>
      </p:sp>
    </p:spTree>
    <p:extLst>
      <p:ext uri="{BB962C8B-B14F-4D97-AF65-F5344CB8AC3E}">
        <p14:creationId xmlns:p14="http://schemas.microsoft.com/office/powerpoint/2010/main" val="3388737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A7C15D-4BA9-C078-F758-1F221A7538E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9FA98BB-3C79-D052-B956-70C89E1C929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2B92C30-AE6F-12C7-42D9-D8633683B9D1}"/>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668745BB-54C5-01EA-4841-9AF8DCAFF28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F1A5B00B-C341-B916-6A95-ED12C6ADEE98}"/>
              </a:ext>
            </a:extLst>
          </p:cNvPr>
          <p:cNvSpPr>
            <a:spLocks noGrp="1"/>
          </p:cNvSpPr>
          <p:nvPr>
            <p:ph type="sldNum" sz="quarter" idx="12"/>
          </p:nvPr>
        </p:nvSpPr>
        <p:spPr/>
        <p:txBody>
          <a:bodyPr/>
          <a:lstStyle>
            <a:lvl1pPr>
              <a:defRPr/>
            </a:lvl1pPr>
          </a:lstStyle>
          <a:p>
            <a:fld id="{8AB8BCAA-74BA-4492-9B72-6675C00E11C8}" type="slidenum">
              <a:rPr lang="en-US" altLang="en-US"/>
              <a:pPr/>
              <a:t>‹#›</a:t>
            </a:fld>
            <a:endParaRPr lang="en-US" altLang="en-US"/>
          </a:p>
        </p:txBody>
      </p:sp>
    </p:spTree>
    <p:extLst>
      <p:ext uri="{BB962C8B-B14F-4D97-AF65-F5344CB8AC3E}">
        <p14:creationId xmlns:p14="http://schemas.microsoft.com/office/powerpoint/2010/main" val="2890142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F83AC6F-8BDA-D52D-ADC6-E9F94EE39FC3}"/>
              </a:ext>
            </a:extLst>
          </p:cNvPr>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C70FD4E-8F62-D6EF-8B34-DCD66447F36D}"/>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8CC04AE-D6B7-16D8-0B32-1EC7270D3FB8}"/>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31B78BBF-3CC5-24D6-B21E-5613920DAACA}"/>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0014C7F3-2071-55B0-80D7-F1E6D39BBA4A}"/>
              </a:ext>
            </a:extLst>
          </p:cNvPr>
          <p:cNvSpPr>
            <a:spLocks noGrp="1"/>
          </p:cNvSpPr>
          <p:nvPr>
            <p:ph type="sldNum" sz="quarter" idx="12"/>
          </p:nvPr>
        </p:nvSpPr>
        <p:spPr/>
        <p:txBody>
          <a:bodyPr/>
          <a:lstStyle>
            <a:lvl1pPr>
              <a:defRPr/>
            </a:lvl1pPr>
          </a:lstStyle>
          <a:p>
            <a:fld id="{7E92FAC4-5F31-4ADF-8656-81129C14258E}" type="slidenum">
              <a:rPr lang="en-US" altLang="en-US"/>
              <a:pPr/>
              <a:t>‹#›</a:t>
            </a:fld>
            <a:endParaRPr lang="en-US" altLang="en-US"/>
          </a:p>
        </p:txBody>
      </p:sp>
    </p:spTree>
    <p:extLst>
      <p:ext uri="{BB962C8B-B14F-4D97-AF65-F5344CB8AC3E}">
        <p14:creationId xmlns:p14="http://schemas.microsoft.com/office/powerpoint/2010/main" val="31326473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8AB83-9D55-3F48-D015-3F07E90ED872}"/>
              </a:ext>
            </a:extLst>
          </p:cNvPr>
          <p:cNvSpPr>
            <a:spLocks noGrp="1"/>
          </p:cNvSpPr>
          <p:nvPr>
            <p:ph type="title"/>
          </p:nvPr>
        </p:nvSpPr>
        <p:spPr>
          <a:xfrm>
            <a:off x="457200" y="274638"/>
            <a:ext cx="8229600" cy="1143000"/>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1F91F23-FF4C-A24D-EDCC-EB9C3A5A2A91}"/>
              </a:ext>
            </a:extLst>
          </p:cNvPr>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24DEE14-BF1A-D582-1E76-9A3538540B40}"/>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E15673D-5694-BB6A-B65B-5E976843D198}"/>
              </a:ext>
            </a:extLst>
          </p:cNvPr>
          <p:cNvSpPr>
            <a:spLocks noGrp="1"/>
          </p:cNvSpPr>
          <p:nvPr>
            <p:ph type="dt" sz="half" idx="10"/>
          </p:nvPr>
        </p:nvSpPr>
        <p:spPr>
          <a:xfrm>
            <a:off x="457200" y="6245225"/>
            <a:ext cx="2133600" cy="476250"/>
          </a:xfrm>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149DBE48-F911-E82E-108C-BEB6E6C80FF2}"/>
              </a:ext>
            </a:extLst>
          </p:cNvPr>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D6743765-BCB2-871F-E85E-735B827BDE9C}"/>
              </a:ext>
            </a:extLst>
          </p:cNvPr>
          <p:cNvSpPr>
            <a:spLocks noGrp="1"/>
          </p:cNvSpPr>
          <p:nvPr>
            <p:ph type="sldNum" sz="quarter" idx="12"/>
          </p:nvPr>
        </p:nvSpPr>
        <p:spPr>
          <a:xfrm>
            <a:off x="6553200" y="6245225"/>
            <a:ext cx="2133600" cy="476250"/>
          </a:xfrm>
        </p:spPr>
        <p:txBody>
          <a:bodyPr/>
          <a:lstStyle>
            <a:lvl1pPr>
              <a:defRPr/>
            </a:lvl1pPr>
          </a:lstStyle>
          <a:p>
            <a:fld id="{1C534BF0-1A50-4870-9C08-5AC72DA0E589}" type="slidenum">
              <a:rPr lang="en-US" altLang="en-US"/>
              <a:pPr/>
              <a:t>‹#›</a:t>
            </a:fld>
            <a:endParaRPr lang="en-US" altLang="en-US"/>
          </a:p>
        </p:txBody>
      </p:sp>
    </p:spTree>
    <p:extLst>
      <p:ext uri="{BB962C8B-B14F-4D97-AF65-F5344CB8AC3E}">
        <p14:creationId xmlns:p14="http://schemas.microsoft.com/office/powerpoint/2010/main" val="15553567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4FD553-F377-20F3-6374-E7686A499131}"/>
              </a:ext>
            </a:extLst>
          </p:cNvPr>
          <p:cNvSpPr>
            <a:spLocks noGrp="1"/>
          </p:cNvSpPr>
          <p:nvPr>
            <p:ph type="title"/>
          </p:nvPr>
        </p:nvSpPr>
        <p:spPr>
          <a:xfrm>
            <a:off x="457200" y="274638"/>
            <a:ext cx="8229600" cy="1143000"/>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B6D276D-D051-3773-90D0-24D463212AF5}"/>
              </a:ext>
            </a:extLst>
          </p:cNvPr>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C7CDCD3-A649-6869-BBDF-E1F647629571}"/>
              </a:ext>
            </a:extLst>
          </p:cNvPr>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Content Placeholder 4">
            <a:extLst>
              <a:ext uri="{FF2B5EF4-FFF2-40B4-BE49-F238E27FC236}">
                <a16:creationId xmlns:a16="http://schemas.microsoft.com/office/drawing/2014/main" id="{0AF96ABC-DFCA-F96E-D975-728EC702F37F}"/>
              </a:ext>
            </a:extLst>
          </p:cNvPr>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Date Placeholder 5">
            <a:extLst>
              <a:ext uri="{FF2B5EF4-FFF2-40B4-BE49-F238E27FC236}">
                <a16:creationId xmlns:a16="http://schemas.microsoft.com/office/drawing/2014/main" id="{72BBB82A-2A9C-2E07-F0A7-842EEFD5B123}"/>
              </a:ext>
            </a:extLst>
          </p:cNvPr>
          <p:cNvSpPr>
            <a:spLocks noGrp="1"/>
          </p:cNvSpPr>
          <p:nvPr>
            <p:ph type="dt" sz="half" idx="10"/>
          </p:nvPr>
        </p:nvSpPr>
        <p:spPr>
          <a:xfrm>
            <a:off x="457200" y="6245225"/>
            <a:ext cx="2133600" cy="476250"/>
          </a:xfrm>
        </p:spPr>
        <p:txBody>
          <a:bodyPr/>
          <a:lstStyle>
            <a:lvl1pPr>
              <a:defRPr/>
            </a:lvl1pPr>
          </a:lstStyle>
          <a:p>
            <a:endParaRPr lang="en-US" altLang="en-US"/>
          </a:p>
        </p:txBody>
      </p:sp>
      <p:sp>
        <p:nvSpPr>
          <p:cNvPr id="7" name="Footer Placeholder 6">
            <a:extLst>
              <a:ext uri="{FF2B5EF4-FFF2-40B4-BE49-F238E27FC236}">
                <a16:creationId xmlns:a16="http://schemas.microsoft.com/office/drawing/2014/main" id="{EFC42457-52EF-40EA-5F37-B3521110AB16}"/>
              </a:ext>
            </a:extLst>
          </p:cNvPr>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8" name="Slide Number Placeholder 7">
            <a:extLst>
              <a:ext uri="{FF2B5EF4-FFF2-40B4-BE49-F238E27FC236}">
                <a16:creationId xmlns:a16="http://schemas.microsoft.com/office/drawing/2014/main" id="{17436FBD-7EFC-5968-6C7A-F1C5E796CA7E}"/>
              </a:ext>
            </a:extLst>
          </p:cNvPr>
          <p:cNvSpPr>
            <a:spLocks noGrp="1"/>
          </p:cNvSpPr>
          <p:nvPr>
            <p:ph type="sldNum" sz="quarter" idx="12"/>
          </p:nvPr>
        </p:nvSpPr>
        <p:spPr>
          <a:xfrm>
            <a:off x="6553200" y="6245225"/>
            <a:ext cx="2133600" cy="476250"/>
          </a:xfrm>
        </p:spPr>
        <p:txBody>
          <a:bodyPr/>
          <a:lstStyle>
            <a:lvl1pPr>
              <a:defRPr/>
            </a:lvl1pPr>
          </a:lstStyle>
          <a:p>
            <a:fld id="{D1970A2E-80E4-48C5-A184-BAAB4586A130}" type="slidenum">
              <a:rPr lang="en-US" altLang="en-US"/>
              <a:pPr/>
              <a:t>‹#›</a:t>
            </a:fld>
            <a:endParaRPr lang="en-US" altLang="en-US"/>
          </a:p>
        </p:txBody>
      </p:sp>
    </p:spTree>
    <p:extLst>
      <p:ext uri="{BB962C8B-B14F-4D97-AF65-F5344CB8AC3E}">
        <p14:creationId xmlns:p14="http://schemas.microsoft.com/office/powerpoint/2010/main" val="3861021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E8198-72AC-7A6F-68B0-452C97BFF8E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1B31E8A-5AD1-B29E-D72F-96AD04C7886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0E69D7E-FE94-557A-6055-66A7A145EAB7}"/>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925D650A-6D97-FB8D-45CC-64A82077C2C4}"/>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26129EE-BBD8-70FB-C781-F6605E8B1AF3}"/>
              </a:ext>
            </a:extLst>
          </p:cNvPr>
          <p:cNvSpPr>
            <a:spLocks noGrp="1"/>
          </p:cNvSpPr>
          <p:nvPr>
            <p:ph type="sldNum" sz="quarter" idx="12"/>
          </p:nvPr>
        </p:nvSpPr>
        <p:spPr/>
        <p:txBody>
          <a:bodyPr/>
          <a:lstStyle>
            <a:lvl1pPr>
              <a:defRPr/>
            </a:lvl1pPr>
          </a:lstStyle>
          <a:p>
            <a:fld id="{739053CA-E9F1-41D7-BD23-774420FA0A69}" type="slidenum">
              <a:rPr lang="en-US" altLang="en-US"/>
              <a:pPr/>
              <a:t>‹#›</a:t>
            </a:fld>
            <a:endParaRPr lang="en-US" altLang="en-US"/>
          </a:p>
        </p:txBody>
      </p:sp>
    </p:spTree>
    <p:extLst>
      <p:ext uri="{BB962C8B-B14F-4D97-AF65-F5344CB8AC3E}">
        <p14:creationId xmlns:p14="http://schemas.microsoft.com/office/powerpoint/2010/main" val="66512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B4E70-FE86-AA1E-B57F-DD338C9AE648}"/>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890EAA7-7FF5-DAB9-77F0-723FDE1B0ECD}"/>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12B82F70-2966-0298-DC7E-791585990DAB}"/>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FB0860C8-07BE-00CE-4F8A-62AE3DA8B514}"/>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FB5444D-F12A-8E96-B268-9209B654696C}"/>
              </a:ext>
            </a:extLst>
          </p:cNvPr>
          <p:cNvSpPr>
            <a:spLocks noGrp="1"/>
          </p:cNvSpPr>
          <p:nvPr>
            <p:ph type="sldNum" sz="quarter" idx="12"/>
          </p:nvPr>
        </p:nvSpPr>
        <p:spPr/>
        <p:txBody>
          <a:bodyPr/>
          <a:lstStyle>
            <a:lvl1pPr>
              <a:defRPr/>
            </a:lvl1pPr>
          </a:lstStyle>
          <a:p>
            <a:fld id="{84532098-F3BD-4E63-9A9E-6CCA719472F8}" type="slidenum">
              <a:rPr lang="en-US" altLang="en-US"/>
              <a:pPr/>
              <a:t>‹#›</a:t>
            </a:fld>
            <a:endParaRPr lang="en-US" altLang="en-US"/>
          </a:p>
        </p:txBody>
      </p:sp>
    </p:spTree>
    <p:extLst>
      <p:ext uri="{BB962C8B-B14F-4D97-AF65-F5344CB8AC3E}">
        <p14:creationId xmlns:p14="http://schemas.microsoft.com/office/powerpoint/2010/main" val="2117481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42B18-EE98-8B7D-42BD-BAFD26B28E2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E845F05-0396-8152-4810-5A365BA4ECB5}"/>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B82A411-5799-1CFD-8D73-96825E167BCB}"/>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2B577EC-7E47-4A09-A5BD-D4FC7568B2CA}"/>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0F383150-9710-B20D-2563-C461713EE74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997FECFA-A475-9193-927C-01AC130C3780}"/>
              </a:ext>
            </a:extLst>
          </p:cNvPr>
          <p:cNvSpPr>
            <a:spLocks noGrp="1"/>
          </p:cNvSpPr>
          <p:nvPr>
            <p:ph type="sldNum" sz="quarter" idx="12"/>
          </p:nvPr>
        </p:nvSpPr>
        <p:spPr/>
        <p:txBody>
          <a:bodyPr/>
          <a:lstStyle>
            <a:lvl1pPr>
              <a:defRPr/>
            </a:lvl1pPr>
          </a:lstStyle>
          <a:p>
            <a:fld id="{B5FC520B-DFC3-4239-90B1-E1666B9DA5D5}" type="slidenum">
              <a:rPr lang="en-US" altLang="en-US"/>
              <a:pPr/>
              <a:t>‹#›</a:t>
            </a:fld>
            <a:endParaRPr lang="en-US" altLang="en-US"/>
          </a:p>
        </p:txBody>
      </p:sp>
    </p:spTree>
    <p:extLst>
      <p:ext uri="{BB962C8B-B14F-4D97-AF65-F5344CB8AC3E}">
        <p14:creationId xmlns:p14="http://schemas.microsoft.com/office/powerpoint/2010/main" val="1512151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A87E9-1E55-FB86-049A-E95361511E36}"/>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8F4B210-B461-53C7-2434-4BB97A741005}"/>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D7DDCAE-A233-43D8-618E-96F2016C411A}"/>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0FAE1AA-B450-84F6-092D-58D6BB803049}"/>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E955AFE-254C-3D07-4C56-FAEB61EFD245}"/>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957EAE2-C90C-176F-3791-17C3EEA6688F}"/>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3D865AC1-8D48-7AD6-A7E7-7713E4E1C367}"/>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2D9F3751-6527-4AAD-BD12-DBD430E8A115}"/>
              </a:ext>
            </a:extLst>
          </p:cNvPr>
          <p:cNvSpPr>
            <a:spLocks noGrp="1"/>
          </p:cNvSpPr>
          <p:nvPr>
            <p:ph type="sldNum" sz="quarter" idx="12"/>
          </p:nvPr>
        </p:nvSpPr>
        <p:spPr/>
        <p:txBody>
          <a:bodyPr/>
          <a:lstStyle>
            <a:lvl1pPr>
              <a:defRPr/>
            </a:lvl1pPr>
          </a:lstStyle>
          <a:p>
            <a:fld id="{3D2B850C-A9D1-410A-8FA6-099168C472E5}" type="slidenum">
              <a:rPr lang="en-US" altLang="en-US"/>
              <a:pPr/>
              <a:t>‹#›</a:t>
            </a:fld>
            <a:endParaRPr lang="en-US" altLang="en-US"/>
          </a:p>
        </p:txBody>
      </p:sp>
    </p:spTree>
    <p:extLst>
      <p:ext uri="{BB962C8B-B14F-4D97-AF65-F5344CB8AC3E}">
        <p14:creationId xmlns:p14="http://schemas.microsoft.com/office/powerpoint/2010/main" val="3677510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3F436-36D7-6102-9C55-F69736BFDDD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908D658-91C9-A990-30C6-95C1DFE3E6D9}"/>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6006C68C-1F67-57BA-9AB0-D141DFB8F738}"/>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F184F328-A9F0-0237-401D-089779210C79}"/>
              </a:ext>
            </a:extLst>
          </p:cNvPr>
          <p:cNvSpPr>
            <a:spLocks noGrp="1"/>
          </p:cNvSpPr>
          <p:nvPr>
            <p:ph type="sldNum" sz="quarter" idx="12"/>
          </p:nvPr>
        </p:nvSpPr>
        <p:spPr/>
        <p:txBody>
          <a:bodyPr/>
          <a:lstStyle>
            <a:lvl1pPr>
              <a:defRPr/>
            </a:lvl1pPr>
          </a:lstStyle>
          <a:p>
            <a:fld id="{31446390-F3F8-4D36-B7B0-8BF0C751E57A}" type="slidenum">
              <a:rPr lang="en-US" altLang="en-US"/>
              <a:pPr/>
              <a:t>‹#›</a:t>
            </a:fld>
            <a:endParaRPr lang="en-US" altLang="en-US"/>
          </a:p>
        </p:txBody>
      </p:sp>
    </p:spTree>
    <p:extLst>
      <p:ext uri="{BB962C8B-B14F-4D97-AF65-F5344CB8AC3E}">
        <p14:creationId xmlns:p14="http://schemas.microsoft.com/office/powerpoint/2010/main" val="3782642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54C76CA-579C-6698-7FA8-1BFDAD735F2E}"/>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68051CB6-D1BF-2425-4C8F-7E19D8D85B14}"/>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A35FE5C5-E03B-9E05-0F78-DC80FB2A02E5}"/>
              </a:ext>
            </a:extLst>
          </p:cNvPr>
          <p:cNvSpPr>
            <a:spLocks noGrp="1"/>
          </p:cNvSpPr>
          <p:nvPr>
            <p:ph type="sldNum" sz="quarter" idx="12"/>
          </p:nvPr>
        </p:nvSpPr>
        <p:spPr/>
        <p:txBody>
          <a:bodyPr/>
          <a:lstStyle>
            <a:lvl1pPr>
              <a:defRPr/>
            </a:lvl1pPr>
          </a:lstStyle>
          <a:p>
            <a:fld id="{E6D3A06F-DDB4-405B-9200-01DFB001FDA7}" type="slidenum">
              <a:rPr lang="en-US" altLang="en-US"/>
              <a:pPr/>
              <a:t>‹#›</a:t>
            </a:fld>
            <a:endParaRPr lang="en-US" altLang="en-US"/>
          </a:p>
        </p:txBody>
      </p:sp>
    </p:spTree>
    <p:extLst>
      <p:ext uri="{BB962C8B-B14F-4D97-AF65-F5344CB8AC3E}">
        <p14:creationId xmlns:p14="http://schemas.microsoft.com/office/powerpoint/2010/main" val="3475774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4BC8F-6AA7-7970-7F09-8BDE29CA74E2}"/>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A0E3881-63FA-4FF5-6ED6-C39CB24B16E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2E2DBCE-3D9C-D126-436C-F1132FB58E6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E91BAD-1584-6039-7322-E5F5F0BB0C76}"/>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E6E4419D-5773-A455-6CC3-88E1C010435F}"/>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1199CF03-760B-E1EB-98CC-4D941407ED2C}"/>
              </a:ext>
            </a:extLst>
          </p:cNvPr>
          <p:cNvSpPr>
            <a:spLocks noGrp="1"/>
          </p:cNvSpPr>
          <p:nvPr>
            <p:ph type="sldNum" sz="quarter" idx="12"/>
          </p:nvPr>
        </p:nvSpPr>
        <p:spPr/>
        <p:txBody>
          <a:bodyPr/>
          <a:lstStyle>
            <a:lvl1pPr>
              <a:defRPr/>
            </a:lvl1pPr>
          </a:lstStyle>
          <a:p>
            <a:fld id="{4CCCB124-F41F-4603-B1EF-D4DA59684089}" type="slidenum">
              <a:rPr lang="en-US" altLang="en-US"/>
              <a:pPr/>
              <a:t>‹#›</a:t>
            </a:fld>
            <a:endParaRPr lang="en-US" altLang="en-US"/>
          </a:p>
        </p:txBody>
      </p:sp>
    </p:spTree>
    <p:extLst>
      <p:ext uri="{BB962C8B-B14F-4D97-AF65-F5344CB8AC3E}">
        <p14:creationId xmlns:p14="http://schemas.microsoft.com/office/powerpoint/2010/main" val="990413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7EEA2-322B-17A4-5AD1-A7C0EDFD2C14}"/>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25D1F30-A359-77B1-52B6-A85746D47301}"/>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FA8814B-E13B-0F28-F460-59C14DA1EE1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17F0F51-3DF0-48BE-F0D7-9AE5A724B0EF}"/>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F5B2F17B-A0F4-C610-1885-DB8A375E8C92}"/>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574D4754-866B-96C2-11B3-03C661F44B17}"/>
              </a:ext>
            </a:extLst>
          </p:cNvPr>
          <p:cNvSpPr>
            <a:spLocks noGrp="1"/>
          </p:cNvSpPr>
          <p:nvPr>
            <p:ph type="sldNum" sz="quarter" idx="12"/>
          </p:nvPr>
        </p:nvSpPr>
        <p:spPr/>
        <p:txBody>
          <a:bodyPr/>
          <a:lstStyle>
            <a:lvl1pPr>
              <a:defRPr/>
            </a:lvl1pPr>
          </a:lstStyle>
          <a:p>
            <a:fld id="{A925D53E-EFE4-4404-ABB4-908FBDE1E683}" type="slidenum">
              <a:rPr lang="en-US" altLang="en-US"/>
              <a:pPr/>
              <a:t>‹#›</a:t>
            </a:fld>
            <a:endParaRPr lang="en-US" altLang="en-US"/>
          </a:p>
        </p:txBody>
      </p:sp>
    </p:spTree>
    <p:extLst>
      <p:ext uri="{BB962C8B-B14F-4D97-AF65-F5344CB8AC3E}">
        <p14:creationId xmlns:p14="http://schemas.microsoft.com/office/powerpoint/2010/main" val="3926447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tile tx="0" ty="0" sx="100000" sy="100000" flip="none" algn="tl"/>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56B5C023-2473-3BDF-AD50-847458546282}"/>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21231DAA-69A8-D144-25E4-1B937B8882F9}"/>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8FDE6D63-F548-B929-021F-DD338C41A453}"/>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a:extLst>
              <a:ext uri="{FF2B5EF4-FFF2-40B4-BE49-F238E27FC236}">
                <a16:creationId xmlns:a16="http://schemas.microsoft.com/office/drawing/2014/main" id="{D31355BC-96D0-D1FF-073E-5FFB6E4E1DEA}"/>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a:extLst>
              <a:ext uri="{FF2B5EF4-FFF2-40B4-BE49-F238E27FC236}">
                <a16:creationId xmlns:a16="http://schemas.microsoft.com/office/drawing/2014/main" id="{8F5E8A0D-4A20-3586-6699-A16DAA178DDC}"/>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1363E7A-854D-4D5A-8516-6AAF4454E025}"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7.xml"/><Relationship Id="rId1" Type="http://schemas.openxmlformats.org/officeDocument/2006/relationships/slideLayout" Target="../slideLayouts/slideLayout13.xml"/><Relationship Id="rId5" Type="http://schemas.openxmlformats.org/officeDocument/2006/relationships/image" Target="../media/image13.jpeg"/><Relationship Id="rId4" Type="http://schemas.openxmlformats.org/officeDocument/2006/relationships/hyperlink" Target="http://members.tripod.com/~jaydambrosio/dchariotvase.JPG"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hyperlink" Target="http://www.worldofteaching.com/"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a:extLst>
              <a:ext uri="{FF2B5EF4-FFF2-40B4-BE49-F238E27FC236}">
                <a16:creationId xmlns:a16="http://schemas.microsoft.com/office/drawing/2014/main" id="{19274965-E546-69DC-A295-56C7CF3C8C79}"/>
              </a:ext>
            </a:extLst>
          </p:cNvPr>
          <p:cNvSpPr>
            <a:spLocks noGrp="1" noChangeArrowheads="1"/>
          </p:cNvSpPr>
          <p:nvPr>
            <p:ph type="ctrTitle"/>
          </p:nvPr>
        </p:nvSpPr>
        <p:spPr>
          <a:xfrm>
            <a:off x="685800" y="685800"/>
            <a:ext cx="7772400" cy="1470025"/>
          </a:xfrm>
        </p:spPr>
        <p:txBody>
          <a:bodyPr anchor="ctr"/>
          <a:lstStyle/>
          <a:p>
            <a:r>
              <a:rPr lang="en-US" altLang="en-US" sz="4400" b="1">
                <a:latin typeface="Georgia" panose="02040502050405020303" pitchFamily="18" charset="0"/>
              </a:rPr>
              <a:t>Classical Greece</a:t>
            </a:r>
          </a:p>
        </p:txBody>
      </p:sp>
      <p:pic>
        <p:nvPicPr>
          <p:cNvPr id="160775" name="Picture 7">
            <a:extLst>
              <a:ext uri="{FF2B5EF4-FFF2-40B4-BE49-F238E27FC236}">
                <a16:creationId xmlns:a16="http://schemas.microsoft.com/office/drawing/2014/main" id="{8CAFCEC6-33AF-E3AE-E2B4-98D8CBCAE9C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2438400"/>
            <a:ext cx="5257800" cy="35179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a:extLst>
              <a:ext uri="{FF2B5EF4-FFF2-40B4-BE49-F238E27FC236}">
                <a16:creationId xmlns:a16="http://schemas.microsoft.com/office/drawing/2014/main" id="{1FA0903A-0DC0-9A81-B5E0-64389BCA6E5F}"/>
              </a:ext>
            </a:extLst>
          </p:cNvPr>
          <p:cNvSpPr>
            <a:spLocks noGrp="1" noChangeArrowheads="1"/>
          </p:cNvSpPr>
          <p:nvPr>
            <p:ph type="title"/>
          </p:nvPr>
        </p:nvSpPr>
        <p:spPr/>
        <p:txBody>
          <a:bodyPr/>
          <a:lstStyle/>
          <a:p>
            <a:r>
              <a:rPr lang="en-US" altLang="en-US" sz="4000" b="1">
                <a:solidFill>
                  <a:srgbClr val="CC0000"/>
                </a:solidFill>
                <a:latin typeface="Georgia" panose="02040502050405020303" pitchFamily="18" charset="0"/>
              </a:rPr>
              <a:t>Drama</a:t>
            </a:r>
            <a:r>
              <a:rPr lang="en-US" altLang="en-US" sz="4000" b="1">
                <a:latin typeface="Georgia" panose="02040502050405020303" pitchFamily="18" charset="0"/>
              </a:rPr>
              <a:t>:</a:t>
            </a:r>
            <a:br>
              <a:rPr lang="en-US" altLang="en-US" sz="4000" b="1">
                <a:latin typeface="Georgia" panose="02040502050405020303" pitchFamily="18" charset="0"/>
              </a:rPr>
            </a:br>
            <a:r>
              <a:rPr lang="en-US" altLang="en-US" sz="4000" b="1">
                <a:latin typeface="Georgia" panose="02040502050405020303" pitchFamily="18" charset="0"/>
              </a:rPr>
              <a:t>Sophocles</a:t>
            </a:r>
          </a:p>
        </p:txBody>
      </p:sp>
      <p:sp>
        <p:nvSpPr>
          <p:cNvPr id="171011" name="Rectangle 3">
            <a:extLst>
              <a:ext uri="{FF2B5EF4-FFF2-40B4-BE49-F238E27FC236}">
                <a16:creationId xmlns:a16="http://schemas.microsoft.com/office/drawing/2014/main" id="{9A0A6F93-01B9-BB07-BA68-C71E18892BBD}"/>
              </a:ext>
            </a:extLst>
          </p:cNvPr>
          <p:cNvSpPr>
            <a:spLocks noGrp="1" noChangeArrowheads="1"/>
          </p:cNvSpPr>
          <p:nvPr>
            <p:ph type="body" idx="1"/>
          </p:nvPr>
        </p:nvSpPr>
        <p:spPr/>
        <p:txBody>
          <a:bodyPr/>
          <a:lstStyle/>
          <a:p>
            <a:r>
              <a:rPr lang="en-US" altLang="en-US" i="1">
                <a:solidFill>
                  <a:srgbClr val="CC0000"/>
                </a:solidFill>
                <a:latin typeface="Verdana" panose="020B0604030504040204" pitchFamily="34" charset="0"/>
              </a:rPr>
              <a:t>Oedipus the King</a:t>
            </a:r>
            <a:r>
              <a:rPr lang="en-US" altLang="en-US">
                <a:solidFill>
                  <a:srgbClr val="CC0000"/>
                </a:solidFill>
                <a:latin typeface="Verdana" panose="020B0604030504040204" pitchFamily="34" charset="0"/>
              </a:rPr>
              <a:t> (</a:t>
            </a:r>
            <a:r>
              <a:rPr lang="en-US" altLang="en-US" i="1">
                <a:solidFill>
                  <a:srgbClr val="CC0000"/>
                </a:solidFill>
                <a:latin typeface="Verdana" panose="020B0604030504040204" pitchFamily="34" charset="0"/>
              </a:rPr>
              <a:t>Oedipus Rex</a:t>
            </a:r>
            <a:r>
              <a:rPr lang="en-US" altLang="en-US">
                <a:solidFill>
                  <a:srgbClr val="CC0000"/>
                </a:solidFill>
                <a:latin typeface="Verdana" panose="020B0604030504040204" pitchFamily="34" charset="0"/>
              </a:rPr>
              <a:t>)</a:t>
            </a:r>
            <a:endParaRPr lang="en-US" altLang="en-US" i="1">
              <a:solidFill>
                <a:srgbClr val="CC0000"/>
              </a:solidFill>
              <a:latin typeface="Verdana" panose="020B0604030504040204" pitchFamily="34" charset="0"/>
            </a:endParaRPr>
          </a:p>
          <a:p>
            <a:pPr lvl="1"/>
            <a:r>
              <a:rPr lang="en-US" altLang="en-US">
                <a:latin typeface="Verdana" panose="020B0604030504040204" pitchFamily="34" charset="0"/>
              </a:rPr>
              <a:t>Epitome of Greek tragedy</a:t>
            </a:r>
          </a:p>
          <a:p>
            <a:pPr lvl="1"/>
            <a:r>
              <a:rPr lang="en-US" altLang="en-US">
                <a:latin typeface="Verdana" panose="020B0604030504040204" pitchFamily="34" charset="0"/>
              </a:rPr>
              <a:t>Fate has powerful hold on humans</a:t>
            </a:r>
          </a:p>
          <a:p>
            <a:pPr lvl="1"/>
            <a:r>
              <a:rPr lang="en-US" altLang="en-US">
                <a:latin typeface="Verdana" panose="020B0604030504040204" pitchFamily="34" charset="0"/>
              </a:rPr>
              <a:t>Before his birth, destined to kill father and marry mother (revealed by oracle)</a:t>
            </a:r>
          </a:p>
          <a:p>
            <a:pPr lvl="1"/>
            <a:r>
              <a:rPr lang="en-US" altLang="en-US">
                <a:latin typeface="Verdana" panose="020B0604030504040204" pitchFamily="34" charset="0"/>
              </a:rPr>
              <a:t>Conflict between fate and attempts to control destiny</a:t>
            </a:r>
          </a:p>
          <a:p>
            <a:pPr lvl="1"/>
            <a:r>
              <a:rPr lang="en-US" altLang="en-US">
                <a:latin typeface="Verdana" panose="020B0604030504040204" pitchFamily="34" charset="0"/>
              </a:rPr>
              <a:t>Inherent moral outrage of marrying mother and/or killing father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71011">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71011">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71011">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710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a:extLst>
              <a:ext uri="{FF2B5EF4-FFF2-40B4-BE49-F238E27FC236}">
                <a16:creationId xmlns:a16="http://schemas.microsoft.com/office/drawing/2014/main" id="{E9B8A186-B652-1B93-DC0E-59EDE73F7316}"/>
              </a:ext>
            </a:extLst>
          </p:cNvPr>
          <p:cNvSpPr>
            <a:spLocks noGrp="1" noChangeArrowheads="1"/>
          </p:cNvSpPr>
          <p:nvPr>
            <p:ph type="title"/>
          </p:nvPr>
        </p:nvSpPr>
        <p:spPr/>
        <p:txBody>
          <a:bodyPr/>
          <a:lstStyle/>
          <a:p>
            <a:r>
              <a:rPr lang="en-US" altLang="en-US" sz="4000" b="1">
                <a:solidFill>
                  <a:srgbClr val="CC0000"/>
                </a:solidFill>
                <a:latin typeface="Georgia" panose="02040502050405020303" pitchFamily="18" charset="0"/>
              </a:rPr>
              <a:t>Drama</a:t>
            </a:r>
            <a:r>
              <a:rPr lang="en-US" altLang="en-US" sz="4000" b="1">
                <a:latin typeface="Georgia" panose="02040502050405020303" pitchFamily="18" charset="0"/>
              </a:rPr>
              <a:t>:</a:t>
            </a:r>
            <a:br>
              <a:rPr lang="en-US" altLang="en-US" sz="4000" b="1">
                <a:latin typeface="Georgia" panose="02040502050405020303" pitchFamily="18" charset="0"/>
              </a:rPr>
            </a:br>
            <a:r>
              <a:rPr lang="en-US" altLang="en-US" sz="4000" b="1">
                <a:latin typeface="Georgia" panose="02040502050405020303" pitchFamily="18" charset="0"/>
              </a:rPr>
              <a:t>Sophocles</a:t>
            </a:r>
          </a:p>
        </p:txBody>
      </p:sp>
      <p:sp>
        <p:nvSpPr>
          <p:cNvPr id="172035" name="Rectangle 3">
            <a:extLst>
              <a:ext uri="{FF2B5EF4-FFF2-40B4-BE49-F238E27FC236}">
                <a16:creationId xmlns:a16="http://schemas.microsoft.com/office/drawing/2014/main" id="{F0C26F91-4870-4C5D-212E-151A91E75013}"/>
              </a:ext>
            </a:extLst>
          </p:cNvPr>
          <p:cNvSpPr>
            <a:spLocks noGrp="1" noChangeArrowheads="1"/>
          </p:cNvSpPr>
          <p:nvPr>
            <p:ph type="body" idx="1"/>
          </p:nvPr>
        </p:nvSpPr>
        <p:spPr>
          <a:xfrm>
            <a:off x="457200" y="1600200"/>
            <a:ext cx="8686800" cy="4525963"/>
          </a:xfrm>
        </p:spPr>
        <p:txBody>
          <a:bodyPr/>
          <a:lstStyle/>
          <a:p>
            <a:r>
              <a:rPr lang="en-US" altLang="en-US" sz="2800" i="1">
                <a:solidFill>
                  <a:srgbClr val="CC0000"/>
                </a:solidFill>
                <a:latin typeface="Verdana" panose="020B0604030504040204" pitchFamily="34" charset="0"/>
              </a:rPr>
              <a:t>Antigone</a:t>
            </a:r>
          </a:p>
          <a:p>
            <a:pPr lvl="1"/>
            <a:r>
              <a:rPr lang="en-US" altLang="en-US" sz="2400">
                <a:latin typeface="Verdana" panose="020B0604030504040204" pitchFamily="34" charset="0"/>
              </a:rPr>
              <a:t>Thebes attacked by Polynices (son of Oedipus)</a:t>
            </a:r>
          </a:p>
          <a:p>
            <a:pPr lvl="1"/>
            <a:r>
              <a:rPr lang="en-US" altLang="en-US" sz="2400">
                <a:latin typeface="Verdana" panose="020B0604030504040204" pitchFamily="34" charset="0"/>
              </a:rPr>
              <a:t>Polynices was fighting his brother</a:t>
            </a:r>
          </a:p>
          <a:p>
            <a:pPr lvl="1"/>
            <a:r>
              <a:rPr lang="en-US" altLang="en-US" sz="2400">
                <a:latin typeface="Verdana" panose="020B0604030504040204" pitchFamily="34" charset="0"/>
              </a:rPr>
              <a:t>Both were killed in battle</a:t>
            </a:r>
          </a:p>
          <a:p>
            <a:pPr lvl="1"/>
            <a:r>
              <a:rPr lang="en-US" altLang="en-US" sz="2400">
                <a:latin typeface="Verdana" panose="020B0604030504040204" pitchFamily="34" charset="0"/>
              </a:rPr>
              <a:t>Creon, the new king, forbade Polynices’ burial</a:t>
            </a:r>
          </a:p>
          <a:p>
            <a:pPr lvl="1"/>
            <a:r>
              <a:rPr lang="en-US" altLang="en-US" sz="2400">
                <a:latin typeface="Verdana" panose="020B0604030504040204" pitchFamily="34" charset="0"/>
              </a:rPr>
              <a:t>Antigone, Polynices sister, buried him</a:t>
            </a:r>
          </a:p>
          <a:p>
            <a:pPr lvl="1"/>
            <a:r>
              <a:rPr lang="en-US" altLang="en-US" sz="2400">
                <a:latin typeface="Verdana" panose="020B0604030504040204" pitchFamily="34" charset="0"/>
              </a:rPr>
              <a:t>Antigone was condemned to death</a:t>
            </a:r>
          </a:p>
          <a:p>
            <a:pPr lvl="1"/>
            <a:r>
              <a:rPr lang="en-US" altLang="en-US" sz="2400">
                <a:latin typeface="Verdana" panose="020B0604030504040204" pitchFamily="34" charset="0"/>
              </a:rPr>
              <a:t>Creon’s son was engaged to Antigone</a:t>
            </a:r>
          </a:p>
          <a:p>
            <a:pPr lvl="1"/>
            <a:r>
              <a:rPr lang="en-US" altLang="en-US" sz="2400">
                <a:latin typeface="Verdana" panose="020B0604030504040204" pitchFamily="34" charset="0"/>
              </a:rPr>
              <a:t>Creon revoked his penalty, but only after Antigone and Creon's son had committed suicide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72035">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7203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72035">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72035">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72035">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72035">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72035">
                                            <p:txEl>
                                              <p:pRg st="7" end="7"/>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7203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a:extLst>
              <a:ext uri="{FF2B5EF4-FFF2-40B4-BE49-F238E27FC236}">
                <a16:creationId xmlns:a16="http://schemas.microsoft.com/office/drawing/2014/main" id="{CAEC6A33-80DC-B0A9-930C-E946813AA680}"/>
              </a:ext>
            </a:extLst>
          </p:cNvPr>
          <p:cNvSpPr>
            <a:spLocks noGrp="1" noChangeArrowheads="1"/>
          </p:cNvSpPr>
          <p:nvPr>
            <p:ph type="title"/>
          </p:nvPr>
        </p:nvSpPr>
        <p:spPr/>
        <p:txBody>
          <a:bodyPr/>
          <a:lstStyle/>
          <a:p>
            <a:r>
              <a:rPr lang="en-US" altLang="en-US" b="1">
                <a:solidFill>
                  <a:srgbClr val="CC0000"/>
                </a:solidFill>
                <a:latin typeface="Georgia" panose="02040502050405020303" pitchFamily="18" charset="0"/>
              </a:rPr>
              <a:t>Drama</a:t>
            </a:r>
          </a:p>
        </p:txBody>
      </p:sp>
      <p:sp>
        <p:nvSpPr>
          <p:cNvPr id="173059" name="Rectangle 3">
            <a:extLst>
              <a:ext uri="{FF2B5EF4-FFF2-40B4-BE49-F238E27FC236}">
                <a16:creationId xmlns:a16="http://schemas.microsoft.com/office/drawing/2014/main" id="{FD1D257A-3630-8B22-D034-092FD174FAE6}"/>
              </a:ext>
            </a:extLst>
          </p:cNvPr>
          <p:cNvSpPr>
            <a:spLocks noGrp="1" noChangeArrowheads="1"/>
          </p:cNvSpPr>
          <p:nvPr>
            <p:ph type="body" sz="half" idx="1"/>
          </p:nvPr>
        </p:nvSpPr>
        <p:spPr>
          <a:xfrm>
            <a:off x="533400" y="2743200"/>
            <a:ext cx="8229600" cy="4525963"/>
          </a:xfrm>
        </p:spPr>
        <p:txBody>
          <a:bodyPr/>
          <a:lstStyle/>
          <a:p>
            <a:r>
              <a:rPr lang="en-US" altLang="en-US">
                <a:latin typeface="Verdana" panose="020B0604030504040204" pitchFamily="34" charset="0"/>
              </a:rPr>
              <a:t>Euripedes (484-406 BC)</a:t>
            </a:r>
          </a:p>
          <a:p>
            <a:pPr lvl="1"/>
            <a:r>
              <a:rPr lang="en-US" altLang="en-US">
                <a:latin typeface="Verdana" panose="020B0604030504040204" pitchFamily="34" charset="0"/>
              </a:rPr>
              <a:t>Expressed disillusion because of the war</a:t>
            </a:r>
          </a:p>
          <a:p>
            <a:pPr lvl="1"/>
            <a:r>
              <a:rPr lang="en-US" altLang="en-US">
                <a:latin typeface="Verdana" panose="020B0604030504040204" pitchFamily="34" charset="0"/>
              </a:rPr>
              <a:t>Acknowledged powers of gods in fate, but did not respect them</a:t>
            </a:r>
          </a:p>
          <a:p>
            <a:pPr lvl="1"/>
            <a:r>
              <a:rPr lang="en-US" altLang="en-US">
                <a:latin typeface="Verdana" panose="020B0604030504040204" pitchFamily="34" charset="0"/>
              </a:rPr>
              <a:t>Characters pushed to the limits of endurance</a:t>
            </a:r>
          </a:p>
          <a:p>
            <a:pPr lvl="1"/>
            <a:r>
              <a:rPr lang="en-US" altLang="en-US">
                <a:latin typeface="Verdana" panose="020B0604030504040204" pitchFamily="34" charset="0"/>
              </a:rPr>
              <a:t>Deep hatred for war</a:t>
            </a:r>
          </a:p>
          <a:p>
            <a:pPr lvl="1">
              <a:buFontTx/>
              <a:buNone/>
            </a:pPr>
            <a:endParaRPr lang="en-US" altLang="en-US">
              <a:latin typeface="Verdana" panose="020B0604030504040204" pitchFamily="34" charset="0"/>
            </a:endParaRPr>
          </a:p>
        </p:txBody>
      </p:sp>
      <p:pic>
        <p:nvPicPr>
          <p:cNvPr id="173061" name="Picture 5" descr="Euripides">
            <a:extLst>
              <a:ext uri="{FF2B5EF4-FFF2-40B4-BE49-F238E27FC236}">
                <a16:creationId xmlns:a16="http://schemas.microsoft.com/office/drawing/2014/main" id="{517D8C6F-94C8-5EAC-8094-D83FFFAF867C}"/>
              </a:ext>
            </a:extLst>
          </p:cNvPr>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6858000" y="533400"/>
            <a:ext cx="1943100" cy="2209800"/>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a:extLst>
              <a:ext uri="{FF2B5EF4-FFF2-40B4-BE49-F238E27FC236}">
                <a16:creationId xmlns:a16="http://schemas.microsoft.com/office/drawing/2014/main" id="{1725BA1F-F62A-8594-9D2F-2CB6D8105AC4}"/>
              </a:ext>
            </a:extLst>
          </p:cNvPr>
          <p:cNvSpPr>
            <a:spLocks noGrp="1" noChangeArrowheads="1"/>
          </p:cNvSpPr>
          <p:nvPr>
            <p:ph type="title"/>
          </p:nvPr>
        </p:nvSpPr>
        <p:spPr/>
        <p:txBody>
          <a:bodyPr/>
          <a:lstStyle/>
          <a:p>
            <a:r>
              <a:rPr lang="en-US" altLang="en-US" sz="4000" b="1">
                <a:solidFill>
                  <a:srgbClr val="CC0000"/>
                </a:solidFill>
                <a:latin typeface="Georgia" panose="02040502050405020303" pitchFamily="18" charset="0"/>
              </a:rPr>
              <a:t>Drama</a:t>
            </a:r>
            <a:r>
              <a:rPr lang="en-US" altLang="en-US" sz="4000" b="1">
                <a:latin typeface="Georgia" panose="02040502050405020303" pitchFamily="18" charset="0"/>
              </a:rPr>
              <a:t>:</a:t>
            </a:r>
            <a:br>
              <a:rPr lang="en-US" altLang="en-US" sz="4000" b="1">
                <a:latin typeface="Georgia" panose="02040502050405020303" pitchFamily="18" charset="0"/>
              </a:rPr>
            </a:br>
            <a:r>
              <a:rPr lang="en-US" altLang="en-US" sz="4000" b="1">
                <a:latin typeface="Georgia" panose="02040502050405020303" pitchFamily="18" charset="0"/>
              </a:rPr>
              <a:t> Euripedes</a:t>
            </a:r>
            <a:r>
              <a:rPr lang="en-US" altLang="en-US" sz="4000"/>
              <a:t> </a:t>
            </a:r>
          </a:p>
        </p:txBody>
      </p:sp>
      <p:sp>
        <p:nvSpPr>
          <p:cNvPr id="174083" name="Rectangle 3">
            <a:extLst>
              <a:ext uri="{FF2B5EF4-FFF2-40B4-BE49-F238E27FC236}">
                <a16:creationId xmlns:a16="http://schemas.microsoft.com/office/drawing/2014/main" id="{8B915D6A-1E21-8F37-5D7C-43ED47493942}"/>
              </a:ext>
            </a:extLst>
          </p:cNvPr>
          <p:cNvSpPr>
            <a:spLocks noGrp="1" noChangeArrowheads="1"/>
          </p:cNvSpPr>
          <p:nvPr>
            <p:ph type="body" idx="1"/>
          </p:nvPr>
        </p:nvSpPr>
        <p:spPr/>
        <p:txBody>
          <a:bodyPr/>
          <a:lstStyle/>
          <a:p>
            <a:pPr>
              <a:lnSpc>
                <a:spcPct val="80000"/>
              </a:lnSpc>
            </a:pPr>
            <a:r>
              <a:rPr lang="en-US" altLang="en-US" sz="2800" i="1">
                <a:solidFill>
                  <a:srgbClr val="CC0000"/>
                </a:solidFill>
                <a:latin typeface="Verdana" panose="020B0604030504040204" pitchFamily="34" charset="0"/>
              </a:rPr>
              <a:t>Medea</a:t>
            </a:r>
          </a:p>
          <a:p>
            <a:pPr lvl="1">
              <a:lnSpc>
                <a:spcPct val="80000"/>
              </a:lnSpc>
            </a:pPr>
            <a:r>
              <a:rPr lang="en-US" altLang="en-US" sz="2400">
                <a:latin typeface="Verdana" panose="020B0604030504040204" pitchFamily="34" charset="0"/>
              </a:rPr>
              <a:t>Barbarian princess (on the coast of the Black Sea)</a:t>
            </a:r>
          </a:p>
          <a:p>
            <a:pPr lvl="1">
              <a:lnSpc>
                <a:spcPct val="80000"/>
              </a:lnSpc>
            </a:pPr>
            <a:r>
              <a:rPr lang="en-US" altLang="en-US" sz="2400">
                <a:latin typeface="Verdana" panose="020B0604030504040204" pitchFamily="34" charset="0"/>
              </a:rPr>
              <a:t>Helped Jason find the golden fleece against her father's wishes</a:t>
            </a:r>
          </a:p>
          <a:p>
            <a:pPr lvl="1">
              <a:lnSpc>
                <a:spcPct val="80000"/>
              </a:lnSpc>
            </a:pPr>
            <a:r>
              <a:rPr lang="en-US" altLang="en-US" sz="2400">
                <a:latin typeface="Verdana" panose="020B0604030504040204" pitchFamily="34" charset="0"/>
              </a:rPr>
              <a:t>They married and had two sons</a:t>
            </a:r>
          </a:p>
          <a:p>
            <a:pPr lvl="1">
              <a:lnSpc>
                <a:spcPct val="80000"/>
              </a:lnSpc>
            </a:pPr>
            <a:r>
              <a:rPr lang="en-US" altLang="en-US" sz="2400">
                <a:latin typeface="Verdana" panose="020B0604030504040204" pitchFamily="34" charset="0"/>
              </a:rPr>
              <a:t>Medea was ostracized for marrying foreigner and had to flee with Jason to Argos (in Greece)</a:t>
            </a:r>
          </a:p>
          <a:p>
            <a:pPr lvl="1">
              <a:lnSpc>
                <a:spcPct val="80000"/>
              </a:lnSpc>
            </a:pPr>
            <a:r>
              <a:rPr lang="en-US" altLang="en-US" sz="2400">
                <a:latin typeface="Verdana" panose="020B0604030504040204" pitchFamily="34" charset="0"/>
              </a:rPr>
              <a:t>Jason later married a younger woman</a:t>
            </a:r>
          </a:p>
          <a:p>
            <a:pPr lvl="1">
              <a:lnSpc>
                <a:spcPct val="80000"/>
              </a:lnSpc>
            </a:pPr>
            <a:r>
              <a:rPr lang="en-US" altLang="en-US" sz="2400">
                <a:latin typeface="Verdana" panose="020B0604030504040204" pitchFamily="34" charset="0"/>
              </a:rPr>
              <a:t>Medea sent magic robe to the bride causing the bride to burn to death</a:t>
            </a:r>
          </a:p>
          <a:p>
            <a:pPr lvl="1">
              <a:lnSpc>
                <a:spcPct val="80000"/>
              </a:lnSpc>
            </a:pPr>
            <a:r>
              <a:rPr lang="en-US" altLang="en-US" sz="2400">
                <a:latin typeface="Verdana" panose="020B0604030504040204" pitchFamily="34" charset="0"/>
              </a:rPr>
              <a:t>In further retribution against Jason, Medea also killed her two sons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1740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7408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7408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7408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7408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7408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74083">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7408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8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a:extLst>
              <a:ext uri="{FF2B5EF4-FFF2-40B4-BE49-F238E27FC236}">
                <a16:creationId xmlns:a16="http://schemas.microsoft.com/office/drawing/2014/main" id="{1DE4076C-AB78-F089-0FB1-A405763261AC}"/>
              </a:ext>
            </a:extLst>
          </p:cNvPr>
          <p:cNvSpPr>
            <a:spLocks noGrp="1" noChangeArrowheads="1"/>
          </p:cNvSpPr>
          <p:nvPr>
            <p:ph type="title"/>
          </p:nvPr>
        </p:nvSpPr>
        <p:spPr>
          <a:xfrm>
            <a:off x="457200" y="274638"/>
            <a:ext cx="8229600" cy="868362"/>
          </a:xfrm>
        </p:spPr>
        <p:txBody>
          <a:bodyPr/>
          <a:lstStyle/>
          <a:p>
            <a:r>
              <a:rPr lang="en-US" altLang="en-US" b="1">
                <a:solidFill>
                  <a:srgbClr val="CC0000"/>
                </a:solidFill>
                <a:latin typeface="Georgia" panose="02040502050405020303" pitchFamily="18" charset="0"/>
              </a:rPr>
              <a:t>Drama</a:t>
            </a:r>
          </a:p>
        </p:txBody>
      </p:sp>
      <p:sp>
        <p:nvSpPr>
          <p:cNvPr id="175107" name="Rectangle 3">
            <a:extLst>
              <a:ext uri="{FF2B5EF4-FFF2-40B4-BE49-F238E27FC236}">
                <a16:creationId xmlns:a16="http://schemas.microsoft.com/office/drawing/2014/main" id="{6B3AC5CC-DA3A-D30D-82E2-DFE92FD3D8CA}"/>
              </a:ext>
            </a:extLst>
          </p:cNvPr>
          <p:cNvSpPr>
            <a:spLocks noGrp="1" noChangeArrowheads="1"/>
          </p:cNvSpPr>
          <p:nvPr>
            <p:ph type="body" sz="half" idx="1"/>
          </p:nvPr>
        </p:nvSpPr>
        <p:spPr>
          <a:xfrm>
            <a:off x="457200" y="1143000"/>
            <a:ext cx="7924800" cy="5486400"/>
          </a:xfrm>
        </p:spPr>
        <p:txBody>
          <a:bodyPr/>
          <a:lstStyle/>
          <a:p>
            <a:pPr>
              <a:lnSpc>
                <a:spcPct val="80000"/>
              </a:lnSpc>
            </a:pPr>
            <a:r>
              <a:rPr lang="en-US" altLang="en-US" sz="2800">
                <a:latin typeface="Verdana" panose="020B0604030504040204" pitchFamily="34" charset="0"/>
              </a:rPr>
              <a:t>Aristophanes (450-385 BC)</a:t>
            </a:r>
          </a:p>
          <a:p>
            <a:pPr lvl="1">
              <a:lnSpc>
                <a:spcPct val="80000"/>
              </a:lnSpc>
            </a:pPr>
            <a:r>
              <a:rPr lang="en-US" altLang="en-US" sz="2400">
                <a:solidFill>
                  <a:srgbClr val="CC0000"/>
                </a:solidFill>
                <a:latin typeface="Verdana" panose="020B0604030504040204" pitchFamily="34" charset="0"/>
              </a:rPr>
              <a:t>Father of Greek comedy</a:t>
            </a:r>
          </a:p>
          <a:p>
            <a:pPr lvl="2">
              <a:lnSpc>
                <a:spcPct val="80000"/>
              </a:lnSpc>
            </a:pPr>
            <a:r>
              <a:rPr lang="en-US" altLang="en-US" sz="2000">
                <a:solidFill>
                  <a:srgbClr val="CC0000"/>
                </a:solidFill>
                <a:latin typeface="Verdana" panose="020B0604030504040204" pitchFamily="34" charset="0"/>
              </a:rPr>
              <a:t>This genré ends happily</a:t>
            </a:r>
          </a:p>
          <a:p>
            <a:pPr lvl="2">
              <a:lnSpc>
                <a:spcPct val="80000"/>
              </a:lnSpc>
            </a:pPr>
            <a:r>
              <a:rPr lang="en-US" altLang="en-US" sz="2000">
                <a:solidFill>
                  <a:srgbClr val="CC0000"/>
                </a:solidFill>
                <a:latin typeface="Verdana" panose="020B0604030504040204" pitchFamily="34" charset="0"/>
              </a:rPr>
              <a:t>It is not necessarily funny</a:t>
            </a:r>
          </a:p>
          <a:p>
            <a:pPr lvl="1">
              <a:lnSpc>
                <a:spcPct val="80000"/>
              </a:lnSpc>
            </a:pPr>
            <a:r>
              <a:rPr lang="en-US" altLang="en-US" sz="2400">
                <a:latin typeface="Verdana" panose="020B0604030504040204" pitchFamily="34" charset="0"/>
              </a:rPr>
              <a:t>Theme—futility of war</a:t>
            </a:r>
          </a:p>
          <a:p>
            <a:pPr lvl="2">
              <a:lnSpc>
                <a:spcPct val="80000"/>
              </a:lnSpc>
            </a:pPr>
            <a:r>
              <a:rPr lang="en-US" altLang="en-US" sz="2000">
                <a:latin typeface="Verdana" panose="020B0604030504040204" pitchFamily="34" charset="0"/>
              </a:rPr>
              <a:t>The Birds</a:t>
            </a:r>
          </a:p>
          <a:p>
            <a:pPr lvl="2">
              <a:lnSpc>
                <a:spcPct val="80000"/>
              </a:lnSpc>
            </a:pPr>
            <a:r>
              <a:rPr lang="en-US" altLang="en-US" sz="2000">
                <a:latin typeface="Verdana" panose="020B0604030504040204" pitchFamily="34" charset="0"/>
              </a:rPr>
              <a:t>Lysistrata</a:t>
            </a:r>
          </a:p>
          <a:p>
            <a:pPr lvl="1">
              <a:lnSpc>
                <a:spcPct val="80000"/>
              </a:lnSpc>
            </a:pPr>
            <a:r>
              <a:rPr lang="en-US" altLang="en-US" sz="2400">
                <a:latin typeface="Verdana" panose="020B0604030504040204" pitchFamily="34" charset="0"/>
              </a:rPr>
              <a:t>Poked fun directly at Sophecles and Aeschylus</a:t>
            </a:r>
          </a:p>
          <a:p>
            <a:pPr>
              <a:lnSpc>
                <a:spcPct val="80000"/>
              </a:lnSpc>
            </a:pPr>
            <a:r>
              <a:rPr lang="en-US" altLang="en-US" sz="2800">
                <a:solidFill>
                  <a:srgbClr val="CC0000"/>
                </a:solidFill>
                <a:latin typeface="Verdana" panose="020B0604030504040204" pitchFamily="34" charset="0"/>
              </a:rPr>
              <a:t>Creative Project</a:t>
            </a:r>
            <a:r>
              <a:rPr lang="en-US" altLang="en-US" sz="2800">
                <a:latin typeface="Verdana" panose="020B0604030504040204" pitchFamily="34" charset="0"/>
              </a:rPr>
              <a:t>:  Play about Aristophanes in the BYU library who meets a young woman who agrees to write a play in which he can demonstrate his superiority to other Greek playwrights</a:t>
            </a:r>
          </a:p>
        </p:txBody>
      </p:sp>
      <p:pic>
        <p:nvPicPr>
          <p:cNvPr id="175109" name="Picture 5">
            <a:extLst>
              <a:ext uri="{FF2B5EF4-FFF2-40B4-BE49-F238E27FC236}">
                <a16:creationId xmlns:a16="http://schemas.microsoft.com/office/drawing/2014/main" id="{7C270E0C-6306-C1AB-7119-1BF2113B308A}"/>
              </a:ext>
            </a:extLst>
          </p:cNvPr>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6858000" y="1066800"/>
            <a:ext cx="1884363" cy="1981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75107">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5107">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75107">
                                            <p:txEl>
                                              <p:pRg st="6" end="6"/>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75107">
                                            <p:txEl>
                                              <p:pRg st="7" end="7"/>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7510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a:extLst>
              <a:ext uri="{FF2B5EF4-FFF2-40B4-BE49-F238E27FC236}">
                <a16:creationId xmlns:a16="http://schemas.microsoft.com/office/drawing/2014/main" id="{767EA6ED-915F-EEB8-0632-A167A6AC8A7E}"/>
              </a:ext>
            </a:extLst>
          </p:cNvPr>
          <p:cNvSpPr>
            <a:spLocks noGrp="1" noChangeArrowheads="1"/>
          </p:cNvSpPr>
          <p:nvPr>
            <p:ph type="title"/>
          </p:nvPr>
        </p:nvSpPr>
        <p:spPr/>
        <p:txBody>
          <a:bodyPr/>
          <a:lstStyle/>
          <a:p>
            <a:r>
              <a:rPr lang="en-US" altLang="en-US" b="1">
                <a:solidFill>
                  <a:srgbClr val="CC0000"/>
                </a:solidFill>
                <a:latin typeface="Georgia" panose="02040502050405020303" pitchFamily="18" charset="0"/>
              </a:rPr>
              <a:t>Music</a:t>
            </a:r>
          </a:p>
        </p:txBody>
      </p:sp>
      <p:sp>
        <p:nvSpPr>
          <p:cNvPr id="176131" name="Rectangle 3">
            <a:extLst>
              <a:ext uri="{FF2B5EF4-FFF2-40B4-BE49-F238E27FC236}">
                <a16:creationId xmlns:a16="http://schemas.microsoft.com/office/drawing/2014/main" id="{3CA48B6E-2035-5B27-8EB3-BDAA46A6D5B0}"/>
              </a:ext>
            </a:extLst>
          </p:cNvPr>
          <p:cNvSpPr>
            <a:spLocks noGrp="1" noChangeArrowheads="1"/>
          </p:cNvSpPr>
          <p:nvPr>
            <p:ph type="body" sz="half" idx="1"/>
          </p:nvPr>
        </p:nvSpPr>
        <p:spPr>
          <a:xfrm>
            <a:off x="457200" y="1600200"/>
            <a:ext cx="8229600" cy="4525963"/>
          </a:xfrm>
        </p:spPr>
        <p:txBody>
          <a:bodyPr/>
          <a:lstStyle/>
          <a:p>
            <a:pPr>
              <a:lnSpc>
                <a:spcPct val="80000"/>
              </a:lnSpc>
            </a:pPr>
            <a:r>
              <a:rPr lang="en-US" altLang="en-US">
                <a:latin typeface="Verdana" panose="020B0604030504040204" pitchFamily="34" charset="0"/>
              </a:rPr>
              <a:t>Plato believed in ethos</a:t>
            </a:r>
          </a:p>
          <a:p>
            <a:pPr lvl="1">
              <a:lnSpc>
                <a:spcPct val="80000"/>
              </a:lnSpc>
            </a:pPr>
            <a:r>
              <a:rPr lang="en-US" altLang="en-US">
                <a:latin typeface="Verdana" panose="020B0604030504040204" pitchFamily="34" charset="0"/>
              </a:rPr>
              <a:t>The power of music to 				influence people’s lives</a:t>
            </a:r>
          </a:p>
          <a:p>
            <a:pPr>
              <a:lnSpc>
                <a:spcPct val="80000"/>
              </a:lnSpc>
            </a:pPr>
            <a:r>
              <a:rPr lang="en-US" altLang="en-US">
                <a:latin typeface="Verdana" panose="020B0604030504040204" pitchFamily="34" charset="0"/>
              </a:rPr>
              <a:t>Music molded the soul</a:t>
            </a:r>
          </a:p>
          <a:p>
            <a:pPr>
              <a:lnSpc>
                <a:spcPct val="80000"/>
              </a:lnSpc>
            </a:pPr>
            <a:r>
              <a:rPr lang="en-US" altLang="en-US">
                <a:latin typeface="Verdana" panose="020B0604030504040204" pitchFamily="34" charset="0"/>
              </a:rPr>
              <a:t>Musical scales (Pythagoras)</a:t>
            </a:r>
          </a:p>
          <a:p>
            <a:pPr>
              <a:lnSpc>
                <a:spcPct val="80000"/>
              </a:lnSpc>
            </a:pPr>
            <a:r>
              <a:rPr lang="en-US" altLang="en-US">
                <a:latin typeface="Verdana" panose="020B0604030504040204" pitchFamily="34" charset="0"/>
              </a:rPr>
              <a:t>Role in Greek dramas</a:t>
            </a:r>
          </a:p>
          <a:p>
            <a:pPr lvl="1">
              <a:lnSpc>
                <a:spcPct val="80000"/>
              </a:lnSpc>
            </a:pPr>
            <a:r>
              <a:rPr lang="en-US" altLang="en-US">
                <a:latin typeface="Verdana" panose="020B0604030504040204" pitchFamily="34" charset="0"/>
              </a:rPr>
              <a:t>Role in development of Opera</a:t>
            </a:r>
          </a:p>
          <a:p>
            <a:pPr>
              <a:lnSpc>
                <a:spcPct val="80000"/>
              </a:lnSpc>
            </a:pPr>
            <a:r>
              <a:rPr lang="en-US" altLang="en-US">
                <a:latin typeface="Verdana" panose="020B0604030504040204" pitchFamily="34" charset="0"/>
              </a:rPr>
              <a:t>Instruments: Lyre, Cymbal, Tambourine, Pipe</a:t>
            </a:r>
          </a:p>
        </p:txBody>
      </p:sp>
      <p:pic>
        <p:nvPicPr>
          <p:cNvPr id="176133" name="Picture 5">
            <a:extLst>
              <a:ext uri="{FF2B5EF4-FFF2-40B4-BE49-F238E27FC236}">
                <a16:creationId xmlns:a16="http://schemas.microsoft.com/office/drawing/2014/main" id="{89310214-750E-075E-8D0F-D77B86E906A8}"/>
              </a:ext>
            </a:extLst>
          </p:cNvPr>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6256338" y="228600"/>
            <a:ext cx="2673350" cy="3048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76131">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76131">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76131">
                                            <p:txEl>
                                              <p:pRg st="5" end="5"/>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7613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a:extLst>
              <a:ext uri="{FF2B5EF4-FFF2-40B4-BE49-F238E27FC236}">
                <a16:creationId xmlns:a16="http://schemas.microsoft.com/office/drawing/2014/main" id="{07A0642D-4352-BB96-863C-6981819A3EA2}"/>
              </a:ext>
            </a:extLst>
          </p:cNvPr>
          <p:cNvSpPr>
            <a:spLocks noGrp="1" noChangeArrowheads="1"/>
          </p:cNvSpPr>
          <p:nvPr>
            <p:ph type="title"/>
          </p:nvPr>
        </p:nvSpPr>
        <p:spPr/>
        <p:txBody>
          <a:bodyPr/>
          <a:lstStyle/>
          <a:p>
            <a:r>
              <a:rPr lang="en-US" altLang="en-US" b="1">
                <a:solidFill>
                  <a:srgbClr val="CC0000"/>
                </a:solidFill>
                <a:latin typeface="Georgia" panose="02040502050405020303" pitchFamily="18" charset="0"/>
              </a:rPr>
              <a:t>Art</a:t>
            </a:r>
          </a:p>
        </p:txBody>
      </p:sp>
      <p:sp>
        <p:nvSpPr>
          <p:cNvPr id="177155" name="Rectangle 3">
            <a:extLst>
              <a:ext uri="{FF2B5EF4-FFF2-40B4-BE49-F238E27FC236}">
                <a16:creationId xmlns:a16="http://schemas.microsoft.com/office/drawing/2014/main" id="{D4D506DC-4A55-C18E-5DF6-7B25EA52152D}"/>
              </a:ext>
            </a:extLst>
          </p:cNvPr>
          <p:cNvSpPr>
            <a:spLocks noGrp="1" noChangeArrowheads="1"/>
          </p:cNvSpPr>
          <p:nvPr>
            <p:ph type="body" sz="half" idx="1"/>
          </p:nvPr>
        </p:nvSpPr>
        <p:spPr>
          <a:xfrm>
            <a:off x="457200" y="1600200"/>
            <a:ext cx="5029200" cy="4953000"/>
          </a:xfrm>
        </p:spPr>
        <p:txBody>
          <a:bodyPr/>
          <a:lstStyle/>
          <a:p>
            <a:r>
              <a:rPr lang="en-US" altLang="en-US" sz="2800">
                <a:latin typeface="Verdana" panose="020B0604030504040204" pitchFamily="34" charset="0"/>
              </a:rPr>
              <a:t>Pre-classical</a:t>
            </a:r>
          </a:p>
          <a:p>
            <a:pPr lvl="1"/>
            <a:r>
              <a:rPr lang="en-US" altLang="en-US" sz="2400">
                <a:latin typeface="Verdana" panose="020B0604030504040204" pitchFamily="34" charset="0"/>
              </a:rPr>
              <a:t>Simple pottery</a:t>
            </a:r>
          </a:p>
          <a:p>
            <a:pPr lvl="1"/>
            <a:r>
              <a:rPr lang="en-US" altLang="en-US" sz="2400">
                <a:latin typeface="Verdana" panose="020B0604030504040204" pitchFamily="34" charset="0"/>
              </a:rPr>
              <a:t>Geometric designs </a:t>
            </a:r>
          </a:p>
          <a:p>
            <a:pPr lvl="1"/>
            <a:r>
              <a:rPr lang="en-US" altLang="en-US" sz="2400">
                <a:latin typeface="Verdana" panose="020B0604030504040204" pitchFamily="34" charset="0"/>
              </a:rPr>
              <a:t>Migration to human forms (perfect symmetry)</a:t>
            </a:r>
          </a:p>
          <a:p>
            <a:pPr lvl="1"/>
            <a:r>
              <a:rPr lang="en-US" altLang="en-US" sz="2400">
                <a:latin typeface="Verdana" panose="020B0604030504040204" pitchFamily="34" charset="0"/>
              </a:rPr>
              <a:t>Sculpture-generalized to be symbolic of all humans</a:t>
            </a:r>
          </a:p>
          <a:p>
            <a:pPr lvl="2"/>
            <a:r>
              <a:rPr lang="en-US" altLang="en-US" sz="2000">
                <a:latin typeface="Verdana" panose="020B0604030504040204" pitchFamily="34" charset="0"/>
              </a:rPr>
              <a:t>Relation to Forms</a:t>
            </a:r>
          </a:p>
          <a:p>
            <a:pPr lvl="2"/>
            <a:r>
              <a:rPr lang="en-US" altLang="en-US" sz="2000">
                <a:latin typeface="Verdana" panose="020B0604030504040204" pitchFamily="34" charset="0"/>
              </a:rPr>
              <a:t>Generic</a:t>
            </a:r>
          </a:p>
          <a:p>
            <a:pPr lvl="2"/>
            <a:r>
              <a:rPr lang="en-US" altLang="en-US" sz="2000">
                <a:latin typeface="Verdana" panose="020B0604030504040204" pitchFamily="34" charset="0"/>
              </a:rPr>
              <a:t>Without dramatic expression</a:t>
            </a:r>
          </a:p>
          <a:p>
            <a:pPr lvl="2"/>
            <a:r>
              <a:rPr lang="en-US" altLang="en-US" sz="2000">
                <a:latin typeface="Verdana" panose="020B0604030504040204" pitchFamily="34" charset="0"/>
              </a:rPr>
              <a:t>Lacked realism</a:t>
            </a:r>
          </a:p>
        </p:txBody>
      </p:sp>
      <p:pic>
        <p:nvPicPr>
          <p:cNvPr id="177157" name="Picture 5">
            <a:extLst>
              <a:ext uri="{FF2B5EF4-FFF2-40B4-BE49-F238E27FC236}">
                <a16:creationId xmlns:a16="http://schemas.microsoft.com/office/drawing/2014/main" id="{7EE3C483-7BB6-3B34-C56E-53E67FA8BC29}"/>
              </a:ext>
            </a:extLst>
          </p:cNvPr>
          <p:cNvPicPr>
            <a:picLocks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5486400" y="1295400"/>
            <a:ext cx="3435350" cy="5257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a:extLst>
              <a:ext uri="{FF2B5EF4-FFF2-40B4-BE49-F238E27FC236}">
                <a16:creationId xmlns:a16="http://schemas.microsoft.com/office/drawing/2014/main" id="{5CF392D9-426E-C2AD-B4D8-A770763EE174}"/>
              </a:ext>
            </a:extLst>
          </p:cNvPr>
          <p:cNvSpPr>
            <a:spLocks noGrp="1" noChangeArrowheads="1"/>
          </p:cNvSpPr>
          <p:nvPr>
            <p:ph type="title"/>
          </p:nvPr>
        </p:nvSpPr>
        <p:spPr/>
        <p:txBody>
          <a:bodyPr/>
          <a:lstStyle/>
          <a:p>
            <a:r>
              <a:rPr lang="en-US" altLang="en-US" b="1">
                <a:solidFill>
                  <a:srgbClr val="CC0000"/>
                </a:solidFill>
                <a:latin typeface="Georgia" panose="02040502050405020303" pitchFamily="18" charset="0"/>
              </a:rPr>
              <a:t>Art</a:t>
            </a:r>
          </a:p>
        </p:txBody>
      </p:sp>
      <p:sp>
        <p:nvSpPr>
          <p:cNvPr id="178179" name="Rectangle 3">
            <a:extLst>
              <a:ext uri="{FF2B5EF4-FFF2-40B4-BE49-F238E27FC236}">
                <a16:creationId xmlns:a16="http://schemas.microsoft.com/office/drawing/2014/main" id="{EA4FACA2-3659-C715-5222-4EF428C43684}"/>
              </a:ext>
            </a:extLst>
          </p:cNvPr>
          <p:cNvSpPr>
            <a:spLocks noGrp="1" noChangeArrowheads="1"/>
          </p:cNvSpPr>
          <p:nvPr>
            <p:ph type="body" sz="half" idx="1"/>
          </p:nvPr>
        </p:nvSpPr>
        <p:spPr>
          <a:xfrm>
            <a:off x="0" y="1600200"/>
            <a:ext cx="6172200" cy="4953000"/>
          </a:xfrm>
        </p:spPr>
        <p:txBody>
          <a:bodyPr/>
          <a:lstStyle/>
          <a:p>
            <a:r>
              <a:rPr lang="en-US" altLang="en-US" sz="2800">
                <a:latin typeface="Verdana" panose="020B0604030504040204" pitchFamily="34" charset="0"/>
              </a:rPr>
              <a:t>Classical Sculpture</a:t>
            </a:r>
          </a:p>
          <a:p>
            <a:pPr lvl="1"/>
            <a:r>
              <a:rPr lang="en-US" altLang="en-US" sz="2400">
                <a:latin typeface="Verdana" panose="020B0604030504040204" pitchFamily="34" charset="0"/>
              </a:rPr>
              <a:t>Great advances</a:t>
            </a:r>
          </a:p>
          <a:p>
            <a:pPr lvl="2"/>
            <a:r>
              <a:rPr lang="en-US" altLang="en-US" sz="2000">
                <a:latin typeface="Verdana" panose="020B0604030504040204" pitchFamily="34" charset="0"/>
              </a:rPr>
              <a:t>Technical ability</a:t>
            </a:r>
          </a:p>
          <a:p>
            <a:pPr lvl="2"/>
            <a:r>
              <a:rPr lang="en-US" altLang="en-US" sz="2000">
                <a:latin typeface="Verdana" panose="020B0604030504040204" pitchFamily="34" charset="0"/>
              </a:rPr>
              <a:t>Reality</a:t>
            </a:r>
          </a:p>
          <a:p>
            <a:pPr lvl="2"/>
            <a:r>
              <a:rPr lang="en-US" altLang="en-US" sz="2000">
                <a:latin typeface="Verdana" panose="020B0604030504040204" pitchFamily="34" charset="0"/>
              </a:rPr>
              <a:t>Perception of inner qualities</a:t>
            </a:r>
          </a:p>
          <a:p>
            <a:pPr lvl="1"/>
            <a:r>
              <a:rPr lang="en-US" altLang="en-US" sz="2400">
                <a:latin typeface="Verdana" panose="020B0604030504040204" pitchFamily="34" charset="0"/>
              </a:rPr>
              <a:t>Greek principles important</a:t>
            </a:r>
          </a:p>
          <a:p>
            <a:pPr lvl="2"/>
            <a:r>
              <a:rPr lang="en-US" altLang="en-US" sz="2000">
                <a:latin typeface="Verdana" panose="020B0604030504040204" pitchFamily="34" charset="0"/>
              </a:rPr>
              <a:t>Exact proportion—Golden mean</a:t>
            </a:r>
          </a:p>
          <a:p>
            <a:pPr lvl="2"/>
            <a:r>
              <a:rPr lang="en-US" altLang="en-US" sz="2000">
                <a:latin typeface="Verdana" panose="020B0604030504040204" pitchFamily="34" charset="0"/>
              </a:rPr>
              <a:t>Phidias—greatest Greek sculptor </a:t>
            </a:r>
          </a:p>
          <a:p>
            <a:pPr lvl="2"/>
            <a:r>
              <a:rPr lang="en-US" altLang="en-US" sz="2000">
                <a:latin typeface="Verdana" panose="020B0604030504040204" pitchFamily="34" charset="0"/>
              </a:rPr>
              <a:t>Parthenon, Temples in Olympia</a:t>
            </a:r>
          </a:p>
          <a:p>
            <a:pPr lvl="1"/>
            <a:r>
              <a:rPr lang="en-US" altLang="en-US" sz="2400">
                <a:latin typeface="Verdana" panose="020B0604030504040204" pitchFamily="34" charset="0"/>
              </a:rPr>
              <a:t>Vases</a:t>
            </a:r>
          </a:p>
          <a:p>
            <a:pPr lvl="2"/>
            <a:r>
              <a:rPr lang="en-US" altLang="en-US" sz="2000">
                <a:latin typeface="Verdana" panose="020B0604030504040204" pitchFamily="34" charset="0"/>
              </a:rPr>
              <a:t>Why painted?</a:t>
            </a:r>
          </a:p>
          <a:p>
            <a:pPr lvl="2"/>
            <a:r>
              <a:rPr lang="en-US" altLang="en-US" sz="2000">
                <a:latin typeface="Verdana" panose="020B0604030504040204" pitchFamily="34" charset="0"/>
              </a:rPr>
              <a:t>My Greek vase</a:t>
            </a:r>
          </a:p>
        </p:txBody>
      </p:sp>
      <p:pic>
        <p:nvPicPr>
          <p:cNvPr id="178181" name="Picture 5">
            <a:extLst>
              <a:ext uri="{FF2B5EF4-FFF2-40B4-BE49-F238E27FC236}">
                <a16:creationId xmlns:a16="http://schemas.microsoft.com/office/drawing/2014/main" id="{8B433489-58E2-7FFD-8765-E717B36C0055}"/>
              </a:ext>
            </a:extLst>
          </p:cNvPr>
          <p:cNvPicPr>
            <a:picLocks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5638800" y="457200"/>
            <a:ext cx="2997200" cy="3962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78192" name="Picture 16">
            <a:hlinkClick r:id="rId4"/>
            <a:extLst>
              <a:ext uri="{FF2B5EF4-FFF2-40B4-BE49-F238E27FC236}">
                <a16:creationId xmlns:a16="http://schemas.microsoft.com/office/drawing/2014/main" id="{6F563015-7DB3-01BF-53A8-279B94DA4E29}"/>
              </a:ext>
            </a:extLst>
          </p:cNvPr>
          <p:cNvPicPr>
            <a:picLocks noChangeAspect="1" noChangeArrowheads="1"/>
          </p:cNvPicPr>
          <p:nvPr>
            <p:ph sz="quarter" idx="3"/>
          </p:nvPr>
        </p:nvPicPr>
        <p:blipFill>
          <a:blip r:embed="rId5">
            <a:extLst>
              <a:ext uri="{28A0092B-C50C-407E-A947-70E740481C1C}">
                <a14:useLocalDpi xmlns:a14="http://schemas.microsoft.com/office/drawing/2010/main" val="0"/>
              </a:ext>
            </a:extLst>
          </a:blip>
          <a:srcRect/>
          <a:stretch>
            <a:fillRect/>
          </a:stretch>
        </p:blipFill>
        <p:spPr>
          <a:xfrm>
            <a:off x="6400800" y="4495800"/>
            <a:ext cx="1447800" cy="2209800"/>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78179">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8179">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78179">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78179">
                                            <p:txEl>
                                              <p:pRg st="8" end="8"/>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78179">
                                            <p:txEl>
                                              <p:pRg st="9" end="9"/>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78192"/>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78179">
                                            <p:txEl>
                                              <p:pRg st="10" end="10"/>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78179">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a:extLst>
              <a:ext uri="{FF2B5EF4-FFF2-40B4-BE49-F238E27FC236}">
                <a16:creationId xmlns:a16="http://schemas.microsoft.com/office/drawing/2014/main" id="{BEF4DE3C-6EBA-D78B-0A8A-A130BAC18FF6}"/>
              </a:ext>
            </a:extLst>
          </p:cNvPr>
          <p:cNvSpPr>
            <a:spLocks noGrp="1" noChangeArrowheads="1"/>
          </p:cNvSpPr>
          <p:nvPr>
            <p:ph type="title"/>
          </p:nvPr>
        </p:nvSpPr>
        <p:spPr/>
        <p:txBody>
          <a:bodyPr/>
          <a:lstStyle/>
          <a:p>
            <a:r>
              <a:rPr lang="en-US" altLang="en-US" b="1">
                <a:solidFill>
                  <a:srgbClr val="CC0000"/>
                </a:solidFill>
                <a:latin typeface="Georgia" panose="02040502050405020303" pitchFamily="18" charset="0"/>
              </a:rPr>
              <a:t>Architecture</a:t>
            </a:r>
          </a:p>
        </p:txBody>
      </p:sp>
      <p:sp>
        <p:nvSpPr>
          <p:cNvPr id="179203" name="Rectangle 3">
            <a:extLst>
              <a:ext uri="{FF2B5EF4-FFF2-40B4-BE49-F238E27FC236}">
                <a16:creationId xmlns:a16="http://schemas.microsoft.com/office/drawing/2014/main" id="{F2562540-A324-2F72-A2A9-B2391C783830}"/>
              </a:ext>
            </a:extLst>
          </p:cNvPr>
          <p:cNvSpPr>
            <a:spLocks noGrp="1" noChangeArrowheads="1"/>
          </p:cNvSpPr>
          <p:nvPr>
            <p:ph type="body" sz="half" idx="1"/>
          </p:nvPr>
        </p:nvSpPr>
        <p:spPr>
          <a:xfrm>
            <a:off x="457200" y="1600200"/>
            <a:ext cx="4572000" cy="4525963"/>
          </a:xfrm>
        </p:spPr>
        <p:txBody>
          <a:bodyPr/>
          <a:lstStyle/>
          <a:p>
            <a:r>
              <a:rPr lang="en-US" altLang="en-US">
                <a:latin typeface="Verdana" panose="020B0604030504040204" pitchFamily="34" charset="0"/>
              </a:rPr>
              <a:t>Initial temples were simple and rectangular</a:t>
            </a:r>
          </a:p>
          <a:p>
            <a:pPr lvl="1"/>
            <a:r>
              <a:rPr lang="en-US" altLang="en-US">
                <a:latin typeface="Verdana" panose="020B0604030504040204" pitchFamily="34" charset="0"/>
              </a:rPr>
              <a:t>Two columns at entrance</a:t>
            </a:r>
          </a:p>
          <a:p>
            <a:pPr lvl="1"/>
            <a:r>
              <a:rPr lang="en-US" altLang="en-US">
                <a:latin typeface="Verdana" panose="020B0604030504040204" pitchFamily="34" charset="0"/>
              </a:rPr>
              <a:t>Columns around perimeter (peripteral)</a:t>
            </a:r>
          </a:p>
          <a:p>
            <a:r>
              <a:rPr lang="en-US" altLang="en-US">
                <a:latin typeface="Verdana" panose="020B0604030504040204" pitchFamily="34" charset="0"/>
              </a:rPr>
              <a:t>Column styles</a:t>
            </a:r>
            <a:endParaRPr lang="en-US" altLang="en-US"/>
          </a:p>
        </p:txBody>
      </p:sp>
      <p:pic>
        <p:nvPicPr>
          <p:cNvPr id="179209" name="Picture 9">
            <a:extLst>
              <a:ext uri="{FF2B5EF4-FFF2-40B4-BE49-F238E27FC236}">
                <a16:creationId xmlns:a16="http://schemas.microsoft.com/office/drawing/2014/main" id="{05225D16-2FC2-F8DA-A339-AA30671E728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2353" t="1775" r="3529" b="2438"/>
          <a:stretch>
            <a:fillRect/>
          </a:stretch>
        </p:blipFill>
        <p:spPr bwMode="auto">
          <a:xfrm>
            <a:off x="5181600" y="1371600"/>
            <a:ext cx="3556000" cy="4800600"/>
          </a:xfrm>
          <a:prstGeom prst="rect">
            <a:avLst/>
          </a:prstGeom>
          <a:noFill/>
          <a:extLst>
            <a:ext uri="{909E8E84-426E-40DD-AFC4-6F175D3DCCD1}">
              <a14:hiddenFill xmlns:a14="http://schemas.microsoft.com/office/drawing/2010/main">
                <a:solidFill>
                  <a:srgbClr val="FFFFFF"/>
                </a:solidFill>
              </a14:hiddenFill>
            </a:ext>
          </a:extLst>
        </p:spPr>
      </p:pic>
      <p:sp>
        <p:nvSpPr>
          <p:cNvPr id="179210" name="Text Box 10">
            <a:extLst>
              <a:ext uri="{FF2B5EF4-FFF2-40B4-BE49-F238E27FC236}">
                <a16:creationId xmlns:a16="http://schemas.microsoft.com/office/drawing/2014/main" id="{BFA7C2C1-77BC-8F59-12A9-C3B45058F457}"/>
              </a:ext>
            </a:extLst>
          </p:cNvPr>
          <p:cNvSpPr txBox="1">
            <a:spLocks noChangeArrowheads="1"/>
          </p:cNvSpPr>
          <p:nvPr/>
        </p:nvSpPr>
        <p:spPr bwMode="auto">
          <a:xfrm>
            <a:off x="5181600" y="6172200"/>
            <a:ext cx="3733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b="1">
                <a:latin typeface="Verdana" panose="020B0604030504040204" pitchFamily="34" charset="0"/>
              </a:rPr>
              <a:t> Doric	     Ionic   Corinthian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7920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920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792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21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a:extLst>
              <a:ext uri="{FF2B5EF4-FFF2-40B4-BE49-F238E27FC236}">
                <a16:creationId xmlns:a16="http://schemas.microsoft.com/office/drawing/2014/main" id="{0120D593-09D1-FD6E-C4A9-67DA47FADF21}"/>
              </a:ext>
            </a:extLst>
          </p:cNvPr>
          <p:cNvSpPr>
            <a:spLocks noGrp="1" noChangeArrowheads="1"/>
          </p:cNvSpPr>
          <p:nvPr>
            <p:ph type="title"/>
          </p:nvPr>
        </p:nvSpPr>
        <p:spPr/>
        <p:txBody>
          <a:bodyPr/>
          <a:lstStyle/>
          <a:p>
            <a:r>
              <a:rPr lang="en-US" altLang="en-US" sz="4000" b="1">
                <a:solidFill>
                  <a:srgbClr val="CC0000"/>
                </a:solidFill>
                <a:latin typeface="Georgia" panose="02040502050405020303" pitchFamily="18" charset="0"/>
              </a:rPr>
              <a:t>Architecture</a:t>
            </a:r>
            <a:br>
              <a:rPr lang="en-US" altLang="en-US" sz="4000" b="1">
                <a:latin typeface="Georgia" panose="02040502050405020303" pitchFamily="18" charset="0"/>
              </a:rPr>
            </a:br>
            <a:r>
              <a:rPr lang="en-US" altLang="en-US" sz="2400" b="1">
                <a:latin typeface="Georgia" panose="02040502050405020303" pitchFamily="18" charset="0"/>
              </a:rPr>
              <a:t>The Acropolis: Parthenon</a:t>
            </a:r>
          </a:p>
        </p:txBody>
      </p:sp>
      <p:pic>
        <p:nvPicPr>
          <p:cNvPr id="184326" name="Picture 6" descr="The Parthenon">
            <a:extLst>
              <a:ext uri="{FF2B5EF4-FFF2-40B4-BE49-F238E27FC236}">
                <a16:creationId xmlns:a16="http://schemas.microsoft.com/office/drawing/2014/main" id="{2717F924-E4C7-411D-F723-E18CC0E4BFEA}"/>
              </a:ext>
            </a:extLst>
          </p:cNvPr>
          <p:cNvPicPr>
            <a:picLocks noChangeAspect="1" noChangeArrowheads="1"/>
          </p:cNvPicPr>
          <p:nvPr>
            <p:ph sz="quarter" idx="3"/>
          </p:nvPr>
        </p:nvPicPr>
        <p:blipFill>
          <a:blip r:embed="rId3">
            <a:extLst>
              <a:ext uri="{28A0092B-C50C-407E-A947-70E740481C1C}">
                <a14:useLocalDpi xmlns:a14="http://schemas.microsoft.com/office/drawing/2010/main" val="0"/>
              </a:ext>
            </a:extLst>
          </a:blip>
          <a:srcRect/>
          <a:stretch>
            <a:fillRect/>
          </a:stretch>
        </p:blipFill>
        <p:spPr>
          <a:xfrm>
            <a:off x="533400" y="1828800"/>
            <a:ext cx="8153400" cy="4241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a:extLst>
              <a:ext uri="{FF2B5EF4-FFF2-40B4-BE49-F238E27FC236}">
                <a16:creationId xmlns:a16="http://schemas.microsoft.com/office/drawing/2014/main" id="{8EFB174C-7022-8BD9-47B1-CDB6F11CE746}"/>
              </a:ext>
            </a:extLst>
          </p:cNvPr>
          <p:cNvSpPr>
            <a:spLocks noGrp="1" noChangeArrowheads="1"/>
          </p:cNvSpPr>
          <p:nvPr>
            <p:ph type="title"/>
          </p:nvPr>
        </p:nvSpPr>
        <p:spPr/>
        <p:txBody>
          <a:bodyPr/>
          <a:lstStyle/>
          <a:p>
            <a:r>
              <a:rPr lang="en-US" altLang="en-US" sz="4000" b="1">
                <a:latin typeface="Georgia" panose="02040502050405020303" pitchFamily="18" charset="0"/>
              </a:rPr>
              <a:t>Classical Period</a:t>
            </a:r>
            <a:br>
              <a:rPr lang="en-US" altLang="en-US" sz="4000" b="1">
                <a:latin typeface="Georgia" panose="02040502050405020303" pitchFamily="18" charset="0"/>
              </a:rPr>
            </a:br>
            <a:r>
              <a:rPr lang="en-US" altLang="en-US" sz="4000" b="1">
                <a:latin typeface="Georgia" panose="02040502050405020303" pitchFamily="18" charset="0"/>
              </a:rPr>
              <a:t>500-339 BC</a:t>
            </a:r>
          </a:p>
        </p:txBody>
      </p:sp>
      <p:sp>
        <p:nvSpPr>
          <p:cNvPr id="161795" name="Rectangle 3">
            <a:extLst>
              <a:ext uri="{FF2B5EF4-FFF2-40B4-BE49-F238E27FC236}">
                <a16:creationId xmlns:a16="http://schemas.microsoft.com/office/drawing/2014/main" id="{B74FADA7-15BF-AB32-DB9A-2A9D777D9F34}"/>
              </a:ext>
            </a:extLst>
          </p:cNvPr>
          <p:cNvSpPr>
            <a:spLocks noGrp="1" noChangeArrowheads="1"/>
          </p:cNvSpPr>
          <p:nvPr>
            <p:ph type="body" idx="1"/>
          </p:nvPr>
        </p:nvSpPr>
        <p:spPr/>
        <p:txBody>
          <a:bodyPr/>
          <a:lstStyle/>
          <a:p>
            <a:r>
              <a:rPr lang="en-US" altLang="en-US">
                <a:latin typeface="Verdana" panose="020B0604030504040204" pitchFamily="34" charset="0"/>
              </a:rPr>
              <a:t>"Classical" means:</a:t>
            </a:r>
          </a:p>
          <a:p>
            <a:pPr lvl="1"/>
            <a:r>
              <a:rPr lang="en-US" altLang="en-US">
                <a:latin typeface="Verdana" panose="020B0604030504040204" pitchFamily="34" charset="0"/>
              </a:rPr>
              <a:t>Standard against which others are judged or evaluated</a:t>
            </a:r>
          </a:p>
          <a:p>
            <a:pPr lvl="1"/>
            <a:r>
              <a:rPr lang="en-US" altLang="en-US">
                <a:latin typeface="Verdana" panose="020B0604030504040204" pitchFamily="34" charset="0"/>
              </a:rPr>
              <a:t>Greatest</a:t>
            </a:r>
          </a:p>
          <a:p>
            <a:pPr lvl="1"/>
            <a:r>
              <a:rPr lang="en-US" altLang="en-US">
                <a:latin typeface="Verdana" panose="020B0604030504040204" pitchFamily="34" charset="0"/>
              </a:rPr>
              <a:t>Enduring</a:t>
            </a:r>
          </a:p>
          <a:p>
            <a:pPr lvl="1"/>
            <a:r>
              <a:rPr lang="en-US" altLang="en-US">
                <a:latin typeface="Verdana" panose="020B0604030504040204" pitchFamily="34" charset="0"/>
              </a:rPr>
              <a:t>Stylistic form (music, art, etc)</a:t>
            </a:r>
          </a:p>
          <a:p>
            <a:pPr lvl="1"/>
            <a:r>
              <a:rPr lang="en-US" altLang="en-US">
                <a:latin typeface="Verdana" panose="020B0604030504040204" pitchFamily="34" charset="0"/>
              </a:rPr>
              <a:t>Stylistic period (e.g. after Baroque)</a:t>
            </a:r>
          </a:p>
          <a:p>
            <a:pPr lvl="1"/>
            <a:r>
              <a:rPr lang="en-US" altLang="en-US">
                <a:latin typeface="Verdana" panose="020B0604030504040204" pitchFamily="34" charset="0"/>
              </a:rPr>
              <a:t>Golden age of a civilization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1795">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6179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61795">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61795">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61795">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6179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a:extLst>
              <a:ext uri="{FF2B5EF4-FFF2-40B4-BE49-F238E27FC236}">
                <a16:creationId xmlns:a16="http://schemas.microsoft.com/office/drawing/2014/main" id="{690C295C-AAC7-1D1D-0E20-CE626C682368}"/>
              </a:ext>
            </a:extLst>
          </p:cNvPr>
          <p:cNvSpPr>
            <a:spLocks noGrp="1" noChangeArrowheads="1"/>
          </p:cNvSpPr>
          <p:nvPr>
            <p:ph type="title"/>
          </p:nvPr>
        </p:nvSpPr>
        <p:spPr/>
        <p:txBody>
          <a:bodyPr/>
          <a:lstStyle/>
          <a:p>
            <a:r>
              <a:rPr lang="en-US" altLang="en-US" b="1">
                <a:solidFill>
                  <a:srgbClr val="CC0000"/>
                </a:solidFill>
                <a:latin typeface="Georgia" panose="02040502050405020303" pitchFamily="18" charset="0"/>
              </a:rPr>
              <a:t>Architecture</a:t>
            </a:r>
          </a:p>
        </p:txBody>
      </p:sp>
      <p:sp>
        <p:nvSpPr>
          <p:cNvPr id="185347" name="Rectangle 3">
            <a:extLst>
              <a:ext uri="{FF2B5EF4-FFF2-40B4-BE49-F238E27FC236}">
                <a16:creationId xmlns:a16="http://schemas.microsoft.com/office/drawing/2014/main" id="{F6BCA9C0-C08C-6AB8-09F6-8839781AB7C3}"/>
              </a:ext>
            </a:extLst>
          </p:cNvPr>
          <p:cNvSpPr>
            <a:spLocks noGrp="1" noChangeArrowheads="1"/>
          </p:cNvSpPr>
          <p:nvPr>
            <p:ph type="body" sz="half" idx="1"/>
          </p:nvPr>
        </p:nvSpPr>
        <p:spPr>
          <a:xfrm>
            <a:off x="457200" y="1600200"/>
            <a:ext cx="8305800" cy="4525963"/>
          </a:xfrm>
        </p:spPr>
        <p:txBody>
          <a:bodyPr/>
          <a:lstStyle/>
          <a:p>
            <a:r>
              <a:rPr lang="en-US" altLang="en-US" sz="2800">
                <a:latin typeface="Verdana" panose="020B0604030504040204" pitchFamily="34" charset="0"/>
              </a:rPr>
              <a:t>The Parthenon</a:t>
            </a:r>
          </a:p>
          <a:p>
            <a:pPr lvl="1"/>
            <a:r>
              <a:rPr lang="en-US" altLang="en-US" sz="2400">
                <a:latin typeface="Verdana" panose="020B0604030504040204" pitchFamily="34" charset="0"/>
              </a:rPr>
              <a:t>Erected by Pericles as a tribute to Athena</a:t>
            </a:r>
          </a:p>
          <a:p>
            <a:pPr lvl="1"/>
            <a:r>
              <a:rPr lang="en-US" altLang="en-US" sz="2400">
                <a:latin typeface="Verdana" panose="020B0604030504040204" pitchFamily="34" charset="0"/>
              </a:rPr>
              <a:t>Funding from Delian League</a:t>
            </a:r>
          </a:p>
          <a:p>
            <a:pPr lvl="1"/>
            <a:r>
              <a:rPr lang="en-US" altLang="en-US" sz="2400">
                <a:latin typeface="Verdana" panose="020B0604030504040204" pitchFamily="34" charset="0"/>
              </a:rPr>
              <a:t>Phidias was sculptor in charge</a:t>
            </a:r>
          </a:p>
          <a:p>
            <a:pPr lvl="1"/>
            <a:r>
              <a:rPr lang="en-US" altLang="en-US" sz="2400">
                <a:latin typeface="Verdana" panose="020B0604030504040204" pitchFamily="34" charset="0"/>
              </a:rPr>
              <a:t>Combined Doric columns with Ionic features</a:t>
            </a:r>
          </a:p>
          <a:p>
            <a:pPr lvl="2"/>
            <a:r>
              <a:rPr lang="en-US" altLang="en-US" sz="2000">
                <a:latin typeface="Verdana" panose="020B0604030504040204" pitchFamily="34" charset="0"/>
              </a:rPr>
              <a:t>Columns are thinner 					at the top</a:t>
            </a:r>
          </a:p>
          <a:p>
            <a:pPr lvl="2"/>
            <a:r>
              <a:rPr lang="en-US" altLang="en-US" sz="2000">
                <a:latin typeface="Verdana" panose="020B0604030504040204" pitchFamily="34" charset="0"/>
              </a:rPr>
              <a:t>Tip towards each other</a:t>
            </a:r>
          </a:p>
          <a:p>
            <a:pPr lvl="2"/>
            <a:r>
              <a:rPr lang="en-US" altLang="en-US" sz="2000">
                <a:latin typeface="Verdana" panose="020B0604030504040204" pitchFamily="34" charset="0"/>
              </a:rPr>
              <a:t>Corners thicker</a:t>
            </a:r>
          </a:p>
          <a:p>
            <a:pPr lvl="2"/>
            <a:r>
              <a:rPr lang="en-US" altLang="en-US" sz="2000">
                <a:latin typeface="Verdana" panose="020B0604030504040204" pitchFamily="34" charset="0"/>
              </a:rPr>
              <a:t>Floor is convex</a:t>
            </a:r>
          </a:p>
        </p:txBody>
      </p:sp>
      <p:pic>
        <p:nvPicPr>
          <p:cNvPr id="185348" name="Picture 4" descr="Horizontal curvature of the Parthenon">
            <a:extLst>
              <a:ext uri="{FF2B5EF4-FFF2-40B4-BE49-F238E27FC236}">
                <a16:creationId xmlns:a16="http://schemas.microsoft.com/office/drawing/2014/main" id="{7057FD97-96D7-5634-5139-30C2966A729D}"/>
              </a:ext>
            </a:extLst>
          </p:cNvPr>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5105400" y="4038600"/>
            <a:ext cx="3638550" cy="26336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85347">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5347">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85347">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85347">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85347">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853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a:extLst>
              <a:ext uri="{FF2B5EF4-FFF2-40B4-BE49-F238E27FC236}">
                <a16:creationId xmlns:a16="http://schemas.microsoft.com/office/drawing/2014/main" id="{FDF5111D-9E2C-6C87-655B-31074B6F8713}"/>
              </a:ext>
            </a:extLst>
          </p:cNvPr>
          <p:cNvSpPr>
            <a:spLocks noGrp="1" noChangeArrowheads="1"/>
          </p:cNvSpPr>
          <p:nvPr>
            <p:ph type="title"/>
          </p:nvPr>
        </p:nvSpPr>
        <p:spPr>
          <a:xfrm>
            <a:off x="457200" y="274638"/>
            <a:ext cx="8229600" cy="487362"/>
          </a:xfrm>
        </p:spPr>
        <p:txBody>
          <a:bodyPr/>
          <a:lstStyle/>
          <a:p>
            <a:r>
              <a:rPr lang="en-US" altLang="en-US" sz="4000" b="1">
                <a:solidFill>
                  <a:srgbClr val="CC0000"/>
                </a:solidFill>
                <a:latin typeface="Georgia" panose="02040502050405020303" pitchFamily="18" charset="0"/>
              </a:rPr>
              <a:t>Architecture</a:t>
            </a:r>
          </a:p>
        </p:txBody>
      </p:sp>
      <p:sp>
        <p:nvSpPr>
          <p:cNvPr id="186371" name="Rectangle 3">
            <a:extLst>
              <a:ext uri="{FF2B5EF4-FFF2-40B4-BE49-F238E27FC236}">
                <a16:creationId xmlns:a16="http://schemas.microsoft.com/office/drawing/2014/main" id="{A1ABB02B-E979-8BD6-3550-A3385164D32C}"/>
              </a:ext>
            </a:extLst>
          </p:cNvPr>
          <p:cNvSpPr>
            <a:spLocks noGrp="1" noChangeArrowheads="1"/>
          </p:cNvSpPr>
          <p:nvPr>
            <p:ph type="body" sz="half" idx="1"/>
          </p:nvPr>
        </p:nvSpPr>
        <p:spPr>
          <a:xfrm>
            <a:off x="457200" y="762000"/>
            <a:ext cx="8305800" cy="5943600"/>
          </a:xfrm>
        </p:spPr>
        <p:txBody>
          <a:bodyPr/>
          <a:lstStyle/>
          <a:p>
            <a:r>
              <a:rPr lang="en-US" altLang="en-US" sz="2400">
                <a:latin typeface="Verdana" panose="020B0604030504040204" pitchFamily="34" charset="0"/>
              </a:rPr>
              <a:t>The Parthenon (cont.)</a:t>
            </a:r>
          </a:p>
          <a:p>
            <a:pPr lvl="1"/>
            <a:r>
              <a:rPr lang="en-US" altLang="en-US" sz="2000">
                <a:latin typeface="Verdana" panose="020B0604030504040204" pitchFamily="34" charset="0"/>
              </a:rPr>
              <a:t>Single main room-statue of the goddess</a:t>
            </a:r>
          </a:p>
          <a:p>
            <a:pPr lvl="1"/>
            <a:endParaRPr lang="en-US" altLang="en-US" sz="2000">
              <a:latin typeface="Verdana" panose="020B0604030504040204" pitchFamily="34" charset="0"/>
            </a:endParaRPr>
          </a:p>
          <a:p>
            <a:endParaRPr lang="en-US" altLang="en-US" sz="2400">
              <a:latin typeface="Verdana" panose="020B0604030504040204" pitchFamily="34" charset="0"/>
            </a:endParaRPr>
          </a:p>
          <a:p>
            <a:endParaRPr lang="en-US" altLang="en-US" sz="2400">
              <a:latin typeface="Verdana" panose="020B0604030504040204" pitchFamily="34" charset="0"/>
            </a:endParaRPr>
          </a:p>
          <a:p>
            <a:endParaRPr lang="en-US" altLang="en-US" sz="2400">
              <a:latin typeface="Verdana" panose="020B0604030504040204" pitchFamily="34" charset="0"/>
            </a:endParaRPr>
          </a:p>
          <a:p>
            <a:endParaRPr lang="en-US" altLang="en-US" sz="2400">
              <a:latin typeface="Verdana" panose="020B0604030504040204" pitchFamily="34" charset="0"/>
            </a:endParaRPr>
          </a:p>
          <a:p>
            <a:endParaRPr lang="en-US" altLang="en-US" sz="2400">
              <a:latin typeface="Verdana" panose="020B0604030504040204" pitchFamily="34" charset="0"/>
            </a:endParaRPr>
          </a:p>
          <a:p>
            <a:endParaRPr lang="en-US" altLang="en-US" sz="2400">
              <a:latin typeface="Verdana" panose="020B0604030504040204" pitchFamily="34" charset="0"/>
            </a:endParaRPr>
          </a:p>
          <a:p>
            <a:endParaRPr lang="en-US" altLang="en-US" sz="2400">
              <a:latin typeface="Verdana" panose="020B0604030504040204" pitchFamily="34" charset="0"/>
            </a:endParaRPr>
          </a:p>
          <a:p>
            <a:endParaRPr lang="en-US" altLang="en-US" sz="2400">
              <a:latin typeface="Verdana" panose="020B0604030504040204" pitchFamily="34" charset="0"/>
            </a:endParaRPr>
          </a:p>
          <a:p>
            <a:endParaRPr lang="en-US" altLang="en-US" sz="2400">
              <a:latin typeface="Verdana" panose="020B0604030504040204" pitchFamily="34" charset="0"/>
            </a:endParaRPr>
          </a:p>
          <a:p>
            <a:r>
              <a:rPr lang="en-US" altLang="en-US" sz="2400">
                <a:latin typeface="Verdana" panose="020B0604030504040204" pitchFamily="34" charset="0"/>
              </a:rPr>
              <a:t>Later classical period lacked innovation and boldness of earlier period</a:t>
            </a:r>
          </a:p>
        </p:txBody>
      </p:sp>
      <p:pic>
        <p:nvPicPr>
          <p:cNvPr id="186372" name="Picture 4" descr="Plan of the Parthenon">
            <a:extLst>
              <a:ext uri="{FF2B5EF4-FFF2-40B4-BE49-F238E27FC236}">
                <a16:creationId xmlns:a16="http://schemas.microsoft.com/office/drawing/2014/main" id="{2B1BB932-C495-7505-E7EA-9A944A4B7860}"/>
              </a:ext>
            </a:extLst>
          </p:cNvPr>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1066800" y="1730375"/>
            <a:ext cx="7620000" cy="38623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86371">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a:extLst>
              <a:ext uri="{FF2B5EF4-FFF2-40B4-BE49-F238E27FC236}">
                <a16:creationId xmlns:a16="http://schemas.microsoft.com/office/drawing/2014/main" id="{EA3C4E91-C63E-BE85-E3A0-B5823F21CAE7}"/>
              </a:ext>
            </a:extLst>
          </p:cNvPr>
          <p:cNvSpPr>
            <a:spLocks noGrp="1" noChangeArrowheads="1"/>
          </p:cNvSpPr>
          <p:nvPr>
            <p:ph type="title"/>
          </p:nvPr>
        </p:nvSpPr>
        <p:spPr/>
        <p:txBody>
          <a:bodyPr/>
          <a:lstStyle/>
          <a:p>
            <a:r>
              <a:rPr lang="en-US" altLang="en-US" b="1">
                <a:solidFill>
                  <a:srgbClr val="CC0000"/>
                </a:solidFill>
                <a:latin typeface="Georgia" panose="02040502050405020303" pitchFamily="18" charset="0"/>
              </a:rPr>
              <a:t>History</a:t>
            </a:r>
          </a:p>
        </p:txBody>
      </p:sp>
      <p:sp>
        <p:nvSpPr>
          <p:cNvPr id="187395" name="Rectangle 3">
            <a:extLst>
              <a:ext uri="{FF2B5EF4-FFF2-40B4-BE49-F238E27FC236}">
                <a16:creationId xmlns:a16="http://schemas.microsoft.com/office/drawing/2014/main" id="{512800B1-7EF2-7B76-C9CF-965608CAC768}"/>
              </a:ext>
            </a:extLst>
          </p:cNvPr>
          <p:cNvSpPr>
            <a:spLocks noGrp="1" noChangeArrowheads="1"/>
          </p:cNvSpPr>
          <p:nvPr>
            <p:ph type="body" sz="half" idx="1"/>
          </p:nvPr>
        </p:nvSpPr>
        <p:spPr>
          <a:xfrm>
            <a:off x="457200" y="1600200"/>
            <a:ext cx="7848600" cy="4525963"/>
          </a:xfrm>
        </p:spPr>
        <p:txBody>
          <a:bodyPr/>
          <a:lstStyle/>
          <a:p>
            <a:r>
              <a:rPr lang="en-US" altLang="en-US">
                <a:latin typeface="Verdana" panose="020B0604030504040204" pitchFamily="34" charset="0"/>
              </a:rPr>
              <a:t>Herodotus (484-420 BC)</a:t>
            </a:r>
          </a:p>
          <a:p>
            <a:pPr lvl="1"/>
            <a:r>
              <a:rPr lang="en-US" altLang="en-US">
                <a:solidFill>
                  <a:srgbClr val="CC0000"/>
                </a:solidFill>
                <a:latin typeface="Verdana" panose="020B0604030504040204" pitchFamily="34" charset="0"/>
              </a:rPr>
              <a:t>Father of History</a:t>
            </a:r>
          </a:p>
          <a:p>
            <a:pPr lvl="1"/>
            <a:r>
              <a:rPr lang="en-US" altLang="en-US">
                <a:latin typeface="Verdana" panose="020B0604030504040204" pitchFamily="34" charset="0"/>
              </a:rPr>
              <a:t>Tried to record coherent history</a:t>
            </a:r>
          </a:p>
          <a:p>
            <a:pPr lvl="1"/>
            <a:r>
              <a:rPr lang="en-US" altLang="en-US">
                <a:latin typeface="Verdana" panose="020B0604030504040204" pitchFamily="34" charset="0"/>
              </a:rPr>
              <a:t>Traveled widely</a:t>
            </a:r>
          </a:p>
          <a:p>
            <a:pPr lvl="1"/>
            <a:r>
              <a:rPr lang="en-US" altLang="en-US">
                <a:latin typeface="Verdana" panose="020B0604030504040204" pitchFamily="34" charset="0"/>
              </a:rPr>
              <a:t>Books called </a:t>
            </a:r>
            <a:r>
              <a:rPr lang="en-US" altLang="en-US" i="1">
                <a:latin typeface="Verdana" panose="020B0604030504040204" pitchFamily="34" charset="0"/>
              </a:rPr>
              <a:t>Researches</a:t>
            </a:r>
          </a:p>
          <a:p>
            <a:pPr lvl="1"/>
            <a:r>
              <a:rPr lang="en-US" altLang="en-US">
                <a:latin typeface="Verdana" panose="020B0604030504040204" pitchFamily="34" charset="0"/>
              </a:rPr>
              <a:t>Made judgments based on humanness</a:t>
            </a:r>
          </a:p>
          <a:p>
            <a:pPr lvl="1"/>
            <a:r>
              <a:rPr lang="en-US" altLang="en-US">
                <a:latin typeface="Verdana" panose="020B0604030504040204" pitchFamily="34" charset="0"/>
              </a:rPr>
              <a:t>Most writing were about Persian wars</a:t>
            </a:r>
          </a:p>
          <a:p>
            <a:endParaRPr lang="en-US" altLang="en-US" sz="2800">
              <a:latin typeface="Verdana" panose="020B0604030504040204" pitchFamily="34" charset="0"/>
            </a:endParaRPr>
          </a:p>
        </p:txBody>
      </p:sp>
      <p:pic>
        <p:nvPicPr>
          <p:cNvPr id="187397" name="Picture 5">
            <a:extLst>
              <a:ext uri="{FF2B5EF4-FFF2-40B4-BE49-F238E27FC236}">
                <a16:creationId xmlns:a16="http://schemas.microsoft.com/office/drawing/2014/main" id="{43202C3F-AEAB-8643-8931-DDB26498C2D3}"/>
              </a:ext>
            </a:extLst>
          </p:cNvPr>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6723063" y="304800"/>
            <a:ext cx="2065337" cy="2438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a:extLst>
              <a:ext uri="{FF2B5EF4-FFF2-40B4-BE49-F238E27FC236}">
                <a16:creationId xmlns:a16="http://schemas.microsoft.com/office/drawing/2014/main" id="{36FA635A-96EB-DCE8-D61E-45C452E44413}"/>
              </a:ext>
            </a:extLst>
          </p:cNvPr>
          <p:cNvSpPr>
            <a:spLocks noGrp="1" noChangeArrowheads="1"/>
          </p:cNvSpPr>
          <p:nvPr>
            <p:ph type="title"/>
          </p:nvPr>
        </p:nvSpPr>
        <p:spPr/>
        <p:txBody>
          <a:bodyPr/>
          <a:lstStyle/>
          <a:p>
            <a:r>
              <a:rPr lang="en-US" altLang="en-US" b="1">
                <a:solidFill>
                  <a:srgbClr val="CC0000"/>
                </a:solidFill>
                <a:latin typeface="Georgia" panose="02040502050405020303" pitchFamily="18" charset="0"/>
              </a:rPr>
              <a:t>History</a:t>
            </a:r>
          </a:p>
        </p:txBody>
      </p:sp>
      <p:sp>
        <p:nvSpPr>
          <p:cNvPr id="188419" name="Rectangle 3">
            <a:extLst>
              <a:ext uri="{FF2B5EF4-FFF2-40B4-BE49-F238E27FC236}">
                <a16:creationId xmlns:a16="http://schemas.microsoft.com/office/drawing/2014/main" id="{0F4EBA68-E3DD-949C-0C54-C8642DC80708}"/>
              </a:ext>
            </a:extLst>
          </p:cNvPr>
          <p:cNvSpPr>
            <a:spLocks noGrp="1" noChangeArrowheads="1"/>
          </p:cNvSpPr>
          <p:nvPr>
            <p:ph type="body" sz="half" idx="1"/>
          </p:nvPr>
        </p:nvSpPr>
        <p:spPr>
          <a:xfrm>
            <a:off x="457200" y="1600200"/>
            <a:ext cx="7924800" cy="4525963"/>
          </a:xfrm>
        </p:spPr>
        <p:txBody>
          <a:bodyPr/>
          <a:lstStyle/>
          <a:p>
            <a:r>
              <a:rPr lang="en-US" altLang="en-US">
                <a:latin typeface="Verdana" panose="020B0604030504040204" pitchFamily="34" charset="0"/>
              </a:rPr>
              <a:t>Thucydides (470-405 BC)</a:t>
            </a:r>
          </a:p>
          <a:p>
            <a:pPr lvl="1"/>
            <a:r>
              <a:rPr lang="en-US" altLang="en-US">
                <a:latin typeface="Verdana" panose="020B0604030504040204" pitchFamily="34" charset="0"/>
              </a:rPr>
              <a:t>Prominent soldier/historian</a:t>
            </a:r>
            <a:r>
              <a:rPr lang="en-US" altLang="en-US" sz="2400">
                <a:latin typeface="Verdana" panose="020B0604030504040204" pitchFamily="34" charset="0"/>
              </a:rPr>
              <a:t> </a:t>
            </a:r>
          </a:p>
          <a:p>
            <a:pPr lvl="2"/>
            <a:r>
              <a:rPr lang="en-US" altLang="en-US">
                <a:latin typeface="Verdana" panose="020B0604030504040204" pitchFamily="34" charset="0"/>
              </a:rPr>
              <a:t>Removed from command for failure in battle</a:t>
            </a:r>
          </a:p>
          <a:p>
            <a:pPr lvl="2"/>
            <a:r>
              <a:rPr lang="en-US" altLang="en-US">
                <a:latin typeface="Verdana" panose="020B0604030504040204" pitchFamily="34" charset="0"/>
              </a:rPr>
              <a:t>Inserted important speeches into history</a:t>
            </a:r>
          </a:p>
          <a:p>
            <a:pPr lvl="2"/>
            <a:r>
              <a:rPr lang="en-US" altLang="en-US">
                <a:latin typeface="Verdana" panose="020B0604030504040204" pitchFamily="34" charset="0"/>
              </a:rPr>
              <a:t>Criticized because he could not have heard all these speeches</a:t>
            </a:r>
          </a:p>
          <a:p>
            <a:pPr lvl="1"/>
            <a:r>
              <a:rPr lang="en-US" altLang="en-US">
                <a:latin typeface="Verdana" panose="020B0604030504040204" pitchFamily="34" charset="0"/>
              </a:rPr>
              <a:t>His history ended before the war</a:t>
            </a:r>
          </a:p>
          <a:p>
            <a:pPr lvl="2"/>
            <a:r>
              <a:rPr lang="en-US" altLang="en-US">
                <a:latin typeface="Verdana" panose="020B0604030504040204" pitchFamily="34" charset="0"/>
              </a:rPr>
              <a:t>Probably died in war</a:t>
            </a:r>
          </a:p>
        </p:txBody>
      </p:sp>
      <p:pic>
        <p:nvPicPr>
          <p:cNvPr id="188421" name="Picture 5">
            <a:extLst>
              <a:ext uri="{FF2B5EF4-FFF2-40B4-BE49-F238E27FC236}">
                <a16:creationId xmlns:a16="http://schemas.microsoft.com/office/drawing/2014/main" id="{5FAFA1B8-F8AB-4BEA-D53C-345B7BD339A0}"/>
              </a:ext>
            </a:extLst>
          </p:cNvPr>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6838950" y="228600"/>
            <a:ext cx="2047875" cy="2209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88419">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841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a:extLst>
              <a:ext uri="{FF2B5EF4-FFF2-40B4-BE49-F238E27FC236}">
                <a16:creationId xmlns:a16="http://schemas.microsoft.com/office/drawing/2014/main" id="{86251F6A-4CDC-9E07-5F6B-14331098E524}"/>
              </a:ext>
            </a:extLst>
          </p:cNvPr>
          <p:cNvSpPr>
            <a:spLocks noGrp="1" noChangeArrowheads="1"/>
          </p:cNvSpPr>
          <p:nvPr>
            <p:ph type="body" idx="1"/>
          </p:nvPr>
        </p:nvSpPr>
        <p:spPr/>
        <p:txBody>
          <a:bodyPr/>
          <a:lstStyle/>
          <a:p>
            <a:pPr algn="ctr">
              <a:buFontTx/>
              <a:buNone/>
            </a:pPr>
            <a:endParaRPr lang="en-US" altLang="en-US"/>
          </a:p>
          <a:p>
            <a:pPr algn="ctr">
              <a:buFontTx/>
              <a:buNone/>
            </a:pPr>
            <a:endParaRPr lang="en-US" altLang="en-US"/>
          </a:p>
          <a:p>
            <a:pPr algn="ctr">
              <a:buFontTx/>
              <a:buNone/>
            </a:pPr>
            <a:r>
              <a:rPr lang="en-US" altLang="en-US">
                <a:latin typeface="Verdana" panose="020B0604030504040204" pitchFamily="34" charset="0"/>
              </a:rPr>
              <a:t>“Leisure is the basis of culture</a:t>
            </a:r>
            <a:r>
              <a:rPr lang="en-US" altLang="en-US"/>
              <a:t>”</a:t>
            </a:r>
          </a:p>
          <a:p>
            <a:pPr algn="ctr">
              <a:buFontTx/>
              <a:buNone/>
            </a:pPr>
            <a:r>
              <a:rPr lang="en-US" altLang="en-US">
                <a:latin typeface="Verdana" panose="020B0604030504040204" pitchFamily="34" charset="0"/>
              </a:rPr>
              <a:t>--Aristotle</a:t>
            </a:r>
          </a:p>
          <a:p>
            <a:pPr>
              <a:buFontTx/>
              <a:buNone/>
            </a:pPr>
            <a:endParaRPr lang="en-US" altLang="en-US">
              <a:latin typeface="Verdana" panose="020B0604030504040204"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2" name="Rectangle 4">
            <a:extLst>
              <a:ext uri="{FF2B5EF4-FFF2-40B4-BE49-F238E27FC236}">
                <a16:creationId xmlns:a16="http://schemas.microsoft.com/office/drawing/2014/main" id="{A3AFBD5E-2B7B-BAE4-E46B-8D5CB270EA3E}"/>
              </a:ext>
            </a:extLst>
          </p:cNvPr>
          <p:cNvSpPr>
            <a:spLocks noGrp="1" noChangeArrowheads="1"/>
          </p:cNvSpPr>
          <p:nvPr>
            <p:ph type="ctrTitle"/>
          </p:nvPr>
        </p:nvSpPr>
        <p:spPr>
          <a:xfrm>
            <a:off x="685800" y="2130425"/>
            <a:ext cx="7772400" cy="1470025"/>
          </a:xfrm>
        </p:spPr>
        <p:txBody>
          <a:bodyPr anchor="ctr"/>
          <a:lstStyle/>
          <a:p>
            <a:r>
              <a:rPr lang="en-US" altLang="en-US" sz="4400" b="1">
                <a:latin typeface="Georgia" panose="02040502050405020303" pitchFamily="18" charset="0"/>
              </a:rPr>
              <a:t>Thank You</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a:extLst>
              <a:ext uri="{FF2B5EF4-FFF2-40B4-BE49-F238E27FC236}">
                <a16:creationId xmlns:a16="http://schemas.microsoft.com/office/drawing/2014/main" id="{267A7F49-EE8C-217A-AABC-70FBFACFDD35}"/>
              </a:ext>
            </a:extLst>
          </p:cNvPr>
          <p:cNvSpPr>
            <a:spLocks noGrp="1" noChangeArrowheads="1"/>
          </p:cNvSpPr>
          <p:nvPr>
            <p:ph type="body" idx="1"/>
          </p:nvPr>
        </p:nvSpPr>
        <p:spPr>
          <a:xfrm>
            <a:off x="457200" y="228600"/>
            <a:ext cx="8229600" cy="6629400"/>
          </a:xfrm>
        </p:spPr>
        <p:txBody>
          <a:bodyPr/>
          <a:lstStyle/>
          <a:p>
            <a:pPr>
              <a:lnSpc>
                <a:spcPct val="80000"/>
              </a:lnSpc>
              <a:buFontTx/>
              <a:buNone/>
            </a:pPr>
            <a:r>
              <a:rPr lang="en-US" altLang="en-US" sz="2800">
                <a:latin typeface="Verdana" panose="020B0604030504040204" pitchFamily="34" charset="0"/>
              </a:rPr>
              <a:t>	“The psychological conditions which make a society or an epoch creative and consistently original have been little studied, but it seems likely that social conditions analogous to those seen in individual creativity are important.  Freedom of expression and movement, lack of fear of dissent and contradiction, a willingness to break with custom, a spirit of play as well as of dedication to work, purpose on a grand scale; these are some of the attributes which a creative social entity, whether vast or tiny, can be expected to have.”</a:t>
            </a:r>
          </a:p>
          <a:p>
            <a:pPr>
              <a:lnSpc>
                <a:spcPct val="80000"/>
              </a:lnSpc>
              <a:buFontTx/>
              <a:buNone/>
            </a:pPr>
            <a:endParaRPr lang="en-US" altLang="en-US" sz="2800">
              <a:latin typeface="Verdana" panose="020B0604030504040204" pitchFamily="34" charset="0"/>
            </a:endParaRPr>
          </a:p>
          <a:p>
            <a:pPr algn="r">
              <a:lnSpc>
                <a:spcPct val="80000"/>
              </a:lnSpc>
              <a:buFontTx/>
              <a:buNone/>
            </a:pPr>
            <a:r>
              <a:rPr lang="en-US" altLang="en-US" sz="2800">
                <a:latin typeface="Verdana" panose="020B0604030504040204" pitchFamily="34" charset="0"/>
              </a:rPr>
              <a:t>— </a:t>
            </a:r>
            <a:r>
              <a:rPr lang="en-US" altLang="en-US" sz="2400">
                <a:latin typeface="Verdana" panose="020B0604030504040204" pitchFamily="34" charset="0"/>
              </a:rPr>
              <a:t>Frank Barron, Institute of Personality Assessment and Research, University of California, Berkeley</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a:extLst>
              <a:ext uri="{FF2B5EF4-FFF2-40B4-BE49-F238E27FC236}">
                <a16:creationId xmlns:a16="http://schemas.microsoft.com/office/drawing/2014/main" id="{336297FC-192C-F77B-3E81-4899C4DCFB55}"/>
              </a:ext>
            </a:extLst>
          </p:cNvPr>
          <p:cNvSpPr>
            <a:spLocks noGrp="1" noChangeArrowheads="1"/>
          </p:cNvSpPr>
          <p:nvPr>
            <p:ph type="title"/>
          </p:nvPr>
        </p:nvSpPr>
        <p:spPr/>
        <p:txBody>
          <a:bodyPr/>
          <a:lstStyle/>
          <a:p>
            <a:r>
              <a:rPr lang="en-US" altLang="en-US" sz="4000" b="1">
                <a:latin typeface="Georgia" panose="02040502050405020303" pitchFamily="18" charset="0"/>
              </a:rPr>
              <a:t>Architecture</a:t>
            </a:r>
            <a:br>
              <a:rPr lang="en-US" altLang="en-US" sz="4000" b="1">
                <a:latin typeface="Georgia" panose="02040502050405020303" pitchFamily="18" charset="0"/>
              </a:rPr>
            </a:br>
            <a:r>
              <a:rPr lang="en-US" altLang="en-US" sz="2800" b="1">
                <a:latin typeface="Georgia" panose="02040502050405020303" pitchFamily="18" charset="0"/>
              </a:rPr>
              <a:t>Nomenclature</a:t>
            </a:r>
          </a:p>
        </p:txBody>
      </p:sp>
      <p:pic>
        <p:nvPicPr>
          <p:cNvPr id="181266" name="Picture 18" descr="Greek temple design">
            <a:extLst>
              <a:ext uri="{FF2B5EF4-FFF2-40B4-BE49-F238E27FC236}">
                <a16:creationId xmlns:a16="http://schemas.microsoft.com/office/drawing/2014/main" id="{B418004F-FE83-029C-D307-2A4AA00364E1}"/>
              </a:ext>
            </a:extLst>
          </p:cNvPr>
          <p:cNvPicPr>
            <a:picLocks noGrp="1" noChangeAspect="1" noChangeArrowheads="1"/>
          </p:cNvPicPr>
          <p:nvPr>
            <p:ph sz="quarter" idx="3"/>
          </p:nvPr>
        </p:nvPicPr>
        <p:blipFill>
          <a:blip r:embed="rId3">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a:xfrm>
            <a:off x="1143000" y="1600200"/>
            <a:ext cx="6934200" cy="5011738"/>
          </a:xfrm>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a:extLst>
              <a:ext uri="{FF2B5EF4-FFF2-40B4-BE49-F238E27FC236}">
                <a16:creationId xmlns:a16="http://schemas.microsoft.com/office/drawing/2014/main" id="{D95CEAC6-5C90-A3D4-AD0B-521D6450F796}"/>
              </a:ext>
            </a:extLst>
          </p:cNvPr>
          <p:cNvSpPr>
            <a:spLocks noGrp="1" noChangeArrowheads="1"/>
          </p:cNvSpPr>
          <p:nvPr>
            <p:ph type="title"/>
          </p:nvPr>
        </p:nvSpPr>
        <p:spPr/>
        <p:txBody>
          <a:bodyPr/>
          <a:lstStyle/>
          <a:p>
            <a:r>
              <a:rPr lang="en-US" altLang="en-US" b="1">
                <a:solidFill>
                  <a:srgbClr val="CC0000"/>
                </a:solidFill>
                <a:latin typeface="Georgia" panose="02040502050405020303" pitchFamily="18" charset="0"/>
              </a:rPr>
              <a:t>Architecture</a:t>
            </a:r>
          </a:p>
        </p:txBody>
      </p:sp>
      <p:sp>
        <p:nvSpPr>
          <p:cNvPr id="183299" name="Rectangle 3">
            <a:extLst>
              <a:ext uri="{FF2B5EF4-FFF2-40B4-BE49-F238E27FC236}">
                <a16:creationId xmlns:a16="http://schemas.microsoft.com/office/drawing/2014/main" id="{6F2A67F7-9A53-DFB6-12E3-E2EAAFE5E244}"/>
              </a:ext>
            </a:extLst>
          </p:cNvPr>
          <p:cNvSpPr>
            <a:spLocks noGrp="1" noChangeArrowheads="1"/>
          </p:cNvSpPr>
          <p:nvPr>
            <p:ph type="body" sz="half" idx="1"/>
          </p:nvPr>
        </p:nvSpPr>
        <p:spPr>
          <a:xfrm>
            <a:off x="457200" y="1600200"/>
            <a:ext cx="8305800" cy="4525963"/>
          </a:xfrm>
        </p:spPr>
        <p:txBody>
          <a:bodyPr/>
          <a:lstStyle/>
          <a:p>
            <a:r>
              <a:rPr lang="en-US" altLang="en-US" sz="2800">
                <a:latin typeface="Verdana" panose="020B0604030504040204" pitchFamily="34" charset="0"/>
              </a:rPr>
              <a:t>Proportion was a major design factor</a:t>
            </a:r>
          </a:p>
          <a:p>
            <a:r>
              <a:rPr lang="en-US" altLang="en-US" sz="2800">
                <a:latin typeface="Verdana" panose="020B0604030504040204" pitchFamily="34" charset="0"/>
              </a:rPr>
              <a:t>Temple of Zeus at Olympia</a:t>
            </a:r>
          </a:p>
        </p:txBody>
      </p:sp>
      <p:pic>
        <p:nvPicPr>
          <p:cNvPr id="183300" name="Picture 4">
            <a:extLst>
              <a:ext uri="{FF2B5EF4-FFF2-40B4-BE49-F238E27FC236}">
                <a16:creationId xmlns:a16="http://schemas.microsoft.com/office/drawing/2014/main" id="{9CBBC5E0-7B7D-2500-AD16-13C87C144563}"/>
              </a:ext>
            </a:extLst>
          </p:cNvPr>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2133600" y="2895600"/>
            <a:ext cx="5029200" cy="35845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Text Box 2">
            <a:extLst>
              <a:ext uri="{FF2B5EF4-FFF2-40B4-BE49-F238E27FC236}">
                <a16:creationId xmlns:a16="http://schemas.microsoft.com/office/drawing/2014/main" id="{21BCAF2A-07CA-19A2-2B7A-60F73FB25698}"/>
              </a:ext>
            </a:extLst>
          </p:cNvPr>
          <p:cNvSpPr txBox="1">
            <a:spLocks noChangeArrowheads="1"/>
          </p:cNvSpPr>
          <p:nvPr/>
        </p:nvSpPr>
        <p:spPr bwMode="auto">
          <a:xfrm>
            <a:off x="684213" y="1052513"/>
            <a:ext cx="7920037"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400">
                <a:cs typeface="Arial" panose="020B0604020202020204" pitchFamily="34" charset="0"/>
              </a:rPr>
              <a:t>This powerpoint was kindly donated to </a:t>
            </a:r>
            <a:r>
              <a:rPr lang="en-GB" altLang="en-US" sz="2400">
                <a:cs typeface="Arial" panose="020B0604020202020204" pitchFamily="34" charset="0"/>
                <a:hlinkClick r:id="rId3"/>
              </a:rPr>
              <a:t>www.worldofteaching.com</a:t>
            </a:r>
            <a:endParaRPr lang="en-GB" altLang="en-US" sz="2400">
              <a:cs typeface="Arial" panose="020B0604020202020204" pitchFamily="34" charset="0"/>
            </a:endParaRPr>
          </a:p>
          <a:p>
            <a:endParaRPr lang="en-GB" altLang="en-US" sz="2400">
              <a:cs typeface="Arial" panose="020B0604020202020204" pitchFamily="34" charset="0"/>
            </a:endParaRPr>
          </a:p>
          <a:p>
            <a:endParaRPr lang="en-GB" altLang="en-US" sz="2400">
              <a:cs typeface="Arial" panose="020B0604020202020204" pitchFamily="34" charset="0"/>
            </a:endParaRPr>
          </a:p>
          <a:p>
            <a:endParaRPr lang="en-GB" altLang="en-US" sz="2400">
              <a:cs typeface="Arial" panose="020B0604020202020204" pitchFamily="34" charset="0"/>
            </a:endParaRPr>
          </a:p>
          <a:p>
            <a:endParaRPr lang="en-GB" altLang="en-US" sz="2400">
              <a:cs typeface="Arial" panose="020B0604020202020204" pitchFamily="34" charset="0"/>
            </a:endParaRPr>
          </a:p>
          <a:p>
            <a:r>
              <a:rPr lang="en-GB" altLang="en-US" sz="2400">
                <a:cs typeface="Arial" panose="020B0604020202020204" pitchFamily="34" charset="0"/>
                <a:hlinkClick r:id="rId3"/>
              </a:rPr>
              <a:t>http://www.worldofteaching.com</a:t>
            </a:r>
            <a:r>
              <a:rPr lang="en-GB" altLang="en-US" sz="2400">
                <a:cs typeface="Arial" panose="020B0604020202020204" pitchFamily="34" charset="0"/>
              </a:rPr>
              <a:t> is home to over a thousand powerpoints submitted by teachers. This is a completely free site and requires no registration. Please visit and I hope it will help in your teaching.</a:t>
            </a:r>
            <a:endParaRPr lang="en-US" altLang="en-US" sz="2400">
              <a:cs typeface="Arial" panose="020B0604020202020204" pitchFamily="34" charset="0"/>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a:extLst>
              <a:ext uri="{FF2B5EF4-FFF2-40B4-BE49-F238E27FC236}">
                <a16:creationId xmlns:a16="http://schemas.microsoft.com/office/drawing/2014/main" id="{D0B492DC-E01F-A599-87E7-B47C290B6787}"/>
              </a:ext>
            </a:extLst>
          </p:cNvPr>
          <p:cNvSpPr>
            <a:spLocks noGrp="1" noChangeArrowheads="1"/>
          </p:cNvSpPr>
          <p:nvPr>
            <p:ph type="title"/>
          </p:nvPr>
        </p:nvSpPr>
        <p:spPr/>
        <p:txBody>
          <a:bodyPr/>
          <a:lstStyle/>
          <a:p>
            <a:r>
              <a:rPr lang="en-US" altLang="en-US" sz="4000" b="1">
                <a:latin typeface="Georgia" panose="02040502050405020303" pitchFamily="18" charset="0"/>
              </a:rPr>
              <a:t>Classical Period or</a:t>
            </a:r>
            <a:br>
              <a:rPr lang="en-US" altLang="en-US" sz="4000" b="1">
                <a:latin typeface="Georgia" panose="02040502050405020303" pitchFamily="18" charset="0"/>
              </a:rPr>
            </a:br>
            <a:r>
              <a:rPr lang="en-US" altLang="en-US" sz="4000" b="1">
                <a:latin typeface="Georgia" panose="02040502050405020303" pitchFamily="18" charset="0"/>
              </a:rPr>
              <a:t>The Golden Age of Greece</a:t>
            </a:r>
          </a:p>
        </p:txBody>
      </p:sp>
      <p:sp>
        <p:nvSpPr>
          <p:cNvPr id="162819" name="Rectangle 3">
            <a:extLst>
              <a:ext uri="{FF2B5EF4-FFF2-40B4-BE49-F238E27FC236}">
                <a16:creationId xmlns:a16="http://schemas.microsoft.com/office/drawing/2014/main" id="{38534A88-4C86-1685-E8F2-B983306965CD}"/>
              </a:ext>
            </a:extLst>
          </p:cNvPr>
          <p:cNvSpPr>
            <a:spLocks noGrp="1" noChangeArrowheads="1"/>
          </p:cNvSpPr>
          <p:nvPr>
            <p:ph type="body" idx="1"/>
          </p:nvPr>
        </p:nvSpPr>
        <p:spPr>
          <a:xfrm>
            <a:off x="457200" y="1600200"/>
            <a:ext cx="8229600" cy="4953000"/>
          </a:xfrm>
        </p:spPr>
        <p:txBody>
          <a:bodyPr/>
          <a:lstStyle/>
          <a:p>
            <a:pPr>
              <a:lnSpc>
                <a:spcPct val="80000"/>
              </a:lnSpc>
            </a:pPr>
            <a:r>
              <a:rPr lang="en-US" altLang="en-US" sz="2400">
                <a:latin typeface="Verdana" panose="020B0604030504040204" pitchFamily="34" charset="0"/>
              </a:rPr>
              <a:t>Centered in Athens</a:t>
            </a:r>
          </a:p>
          <a:p>
            <a:pPr lvl="1">
              <a:lnSpc>
                <a:spcPct val="80000"/>
              </a:lnSpc>
            </a:pPr>
            <a:r>
              <a:rPr lang="en-US" altLang="en-US" sz="2000">
                <a:latin typeface="Verdana" panose="020B0604030504040204" pitchFamily="34" charset="0"/>
              </a:rPr>
              <a:t>Began </a:t>
            </a:r>
          </a:p>
          <a:p>
            <a:pPr lvl="2">
              <a:lnSpc>
                <a:spcPct val="80000"/>
              </a:lnSpc>
            </a:pPr>
            <a:r>
              <a:rPr lang="en-US" altLang="en-US" sz="1800">
                <a:latin typeface="Verdana" panose="020B0604030504040204" pitchFamily="34" charset="0"/>
              </a:rPr>
              <a:t>Revolt of Greeks in Ionia (coast of Asia) against the Persians </a:t>
            </a:r>
          </a:p>
          <a:p>
            <a:pPr lvl="2">
              <a:lnSpc>
                <a:spcPct val="80000"/>
              </a:lnSpc>
            </a:pPr>
            <a:r>
              <a:rPr lang="en-US" altLang="en-US" sz="1800">
                <a:latin typeface="Verdana" panose="020B0604030504040204" pitchFamily="34" charset="0"/>
              </a:rPr>
              <a:t>Eventual defeat of the Persians</a:t>
            </a:r>
          </a:p>
          <a:p>
            <a:pPr lvl="2">
              <a:lnSpc>
                <a:spcPct val="80000"/>
              </a:lnSpc>
            </a:pPr>
            <a:r>
              <a:rPr lang="en-US" altLang="en-US" sz="1800">
                <a:latin typeface="Verdana" panose="020B0604030504040204" pitchFamily="34" charset="0"/>
              </a:rPr>
              <a:t>Battles of Thermopylae and Marathon</a:t>
            </a:r>
          </a:p>
          <a:p>
            <a:pPr lvl="1">
              <a:lnSpc>
                <a:spcPct val="80000"/>
              </a:lnSpc>
            </a:pPr>
            <a:r>
              <a:rPr lang="en-US" altLang="en-US" sz="2000">
                <a:latin typeface="Verdana" panose="020B0604030504040204" pitchFamily="34" charset="0"/>
              </a:rPr>
              <a:t>Athens expansionism and colonization</a:t>
            </a:r>
          </a:p>
          <a:p>
            <a:pPr lvl="2">
              <a:lnSpc>
                <a:spcPct val="80000"/>
              </a:lnSpc>
            </a:pPr>
            <a:r>
              <a:rPr lang="en-US" altLang="en-US" sz="1800">
                <a:latin typeface="Verdana" panose="020B0604030504040204" pitchFamily="34" charset="0"/>
              </a:rPr>
              <a:t>Delian League</a:t>
            </a:r>
          </a:p>
          <a:p>
            <a:pPr lvl="2">
              <a:lnSpc>
                <a:spcPct val="80000"/>
              </a:lnSpc>
            </a:pPr>
            <a:r>
              <a:rPr lang="en-US" altLang="en-US" sz="1800">
                <a:latin typeface="Verdana" panose="020B0604030504040204" pitchFamily="34" charset="0"/>
              </a:rPr>
              <a:t>Peloponnesian War</a:t>
            </a:r>
          </a:p>
          <a:p>
            <a:pPr lvl="2">
              <a:lnSpc>
                <a:spcPct val="80000"/>
              </a:lnSpc>
            </a:pPr>
            <a:r>
              <a:rPr lang="en-US" altLang="en-US" sz="1800">
                <a:latin typeface="Verdana" panose="020B0604030504040204" pitchFamily="34" charset="0"/>
              </a:rPr>
              <a:t>Between Athens and Sparta/Corinth</a:t>
            </a:r>
          </a:p>
          <a:p>
            <a:pPr lvl="2">
              <a:lnSpc>
                <a:spcPct val="80000"/>
              </a:lnSpc>
            </a:pPr>
            <a:r>
              <a:rPr lang="en-US" altLang="en-US" sz="1800">
                <a:latin typeface="Verdana" panose="020B0604030504040204" pitchFamily="34" charset="0"/>
              </a:rPr>
              <a:t>Lasted 27 years and was won by Sparta/Corinth</a:t>
            </a:r>
          </a:p>
          <a:p>
            <a:pPr lvl="1">
              <a:lnSpc>
                <a:spcPct val="80000"/>
              </a:lnSpc>
            </a:pPr>
            <a:r>
              <a:rPr lang="en-US" altLang="en-US" sz="2000">
                <a:latin typeface="Verdana" panose="020B0604030504040204" pitchFamily="34" charset="0"/>
              </a:rPr>
              <a:t>Pericles</a:t>
            </a:r>
          </a:p>
          <a:p>
            <a:pPr lvl="2">
              <a:lnSpc>
                <a:spcPct val="80000"/>
              </a:lnSpc>
            </a:pPr>
            <a:r>
              <a:rPr lang="en-US" altLang="en-US" sz="1800">
                <a:solidFill>
                  <a:srgbClr val="CC0000"/>
                </a:solidFill>
                <a:latin typeface="Verdana" panose="020B0604030504040204" pitchFamily="34" charset="0"/>
              </a:rPr>
              <a:t>"Ideal" ruler of Athens</a:t>
            </a:r>
          </a:p>
          <a:p>
            <a:pPr lvl="2">
              <a:lnSpc>
                <a:spcPct val="80000"/>
              </a:lnSpc>
            </a:pPr>
            <a:r>
              <a:rPr lang="en-US" altLang="en-US" sz="1800">
                <a:solidFill>
                  <a:srgbClr val="CC0000"/>
                </a:solidFill>
                <a:latin typeface="Verdana" panose="020B0604030504040204" pitchFamily="34" charset="0"/>
              </a:rPr>
              <a:t>Builder of Acropolis</a:t>
            </a:r>
          </a:p>
          <a:p>
            <a:pPr lvl="2">
              <a:lnSpc>
                <a:spcPct val="80000"/>
              </a:lnSpc>
            </a:pPr>
            <a:r>
              <a:rPr lang="en-US" altLang="en-US" sz="1800">
                <a:latin typeface="Verdana" panose="020B0604030504040204" pitchFamily="34" charset="0"/>
              </a:rPr>
              <a:t>Used money from the Delian League for city improvements</a:t>
            </a:r>
          </a:p>
          <a:p>
            <a:pPr lvl="3">
              <a:lnSpc>
                <a:spcPct val="80000"/>
              </a:lnSpc>
            </a:pPr>
            <a:endParaRPr lang="en-US" altLang="en-US" sz="1600">
              <a:latin typeface="Verdana" panose="020B0604030504040204" pitchFamily="34" charset="0"/>
            </a:endParaRPr>
          </a:p>
          <a:p>
            <a:pPr>
              <a:lnSpc>
                <a:spcPct val="80000"/>
              </a:lnSpc>
            </a:pPr>
            <a:r>
              <a:rPr lang="en-US" altLang="en-US" sz="2400">
                <a:solidFill>
                  <a:srgbClr val="CC0000"/>
                </a:solidFill>
                <a:latin typeface="Verdana" panose="020B0604030504040204" pitchFamily="34" charset="0"/>
              </a:rPr>
              <a:t>Is creativity adversely affected by war?</a:t>
            </a:r>
          </a:p>
          <a:p>
            <a:pPr lvl="1">
              <a:lnSpc>
                <a:spcPct val="80000"/>
              </a:lnSpc>
            </a:pPr>
            <a:endParaRPr lang="en-US" altLang="en-US" sz="2000">
              <a:latin typeface="Verdan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2819">
                                            <p:txEl>
                                              <p:pRg st="5" end="5"/>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62819">
                                            <p:txEl>
                                              <p:pRg st="6" end="6"/>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62819">
                                            <p:txEl>
                                              <p:pRg st="7" end="7"/>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62819">
                                            <p:txEl>
                                              <p:pRg st="8" end="8"/>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62819">
                                            <p:txEl>
                                              <p:pRg st="9" end="9"/>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62819">
                                            <p:txEl>
                                              <p:pRg st="10" end="10"/>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62819">
                                            <p:txEl>
                                              <p:pRg st="11" end="11"/>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62819">
                                            <p:txEl>
                                              <p:pRg st="12" end="12"/>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162819">
                                            <p:txEl>
                                              <p:pRg st="13" end="13"/>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162819">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a:extLst>
              <a:ext uri="{FF2B5EF4-FFF2-40B4-BE49-F238E27FC236}">
                <a16:creationId xmlns:a16="http://schemas.microsoft.com/office/drawing/2014/main" id="{B38A0C51-04FB-C678-9477-A63191BA8E40}"/>
              </a:ext>
            </a:extLst>
          </p:cNvPr>
          <p:cNvSpPr>
            <a:spLocks noGrp="1" noChangeArrowheads="1"/>
          </p:cNvSpPr>
          <p:nvPr>
            <p:ph type="title"/>
          </p:nvPr>
        </p:nvSpPr>
        <p:spPr/>
        <p:txBody>
          <a:bodyPr/>
          <a:lstStyle/>
          <a:p>
            <a:r>
              <a:rPr lang="en-US" altLang="en-US" b="1">
                <a:latin typeface="Georgia" panose="02040502050405020303" pitchFamily="18" charset="0"/>
              </a:rPr>
              <a:t>Daily Life</a:t>
            </a:r>
          </a:p>
        </p:txBody>
      </p:sp>
      <p:sp>
        <p:nvSpPr>
          <p:cNvPr id="164867" name="Rectangle 3">
            <a:extLst>
              <a:ext uri="{FF2B5EF4-FFF2-40B4-BE49-F238E27FC236}">
                <a16:creationId xmlns:a16="http://schemas.microsoft.com/office/drawing/2014/main" id="{69C1668F-D0F9-F7AA-AB6A-07BA16BB92F4}"/>
              </a:ext>
            </a:extLst>
          </p:cNvPr>
          <p:cNvSpPr>
            <a:spLocks noGrp="1" noChangeArrowheads="1"/>
          </p:cNvSpPr>
          <p:nvPr>
            <p:ph type="body" sz="half" idx="1"/>
          </p:nvPr>
        </p:nvSpPr>
        <p:spPr>
          <a:xfrm>
            <a:off x="304800" y="1295400"/>
            <a:ext cx="6629400" cy="5334000"/>
          </a:xfrm>
        </p:spPr>
        <p:txBody>
          <a:bodyPr/>
          <a:lstStyle/>
          <a:p>
            <a:r>
              <a:rPr lang="en-US" altLang="en-US">
                <a:latin typeface="Verdana" panose="020B0604030504040204" pitchFamily="34" charset="0"/>
              </a:rPr>
              <a:t>Population:300,000</a:t>
            </a:r>
          </a:p>
          <a:p>
            <a:r>
              <a:rPr lang="en-US" altLang="en-US">
                <a:latin typeface="Verdana" panose="020B0604030504040204" pitchFamily="34" charset="0"/>
              </a:rPr>
              <a:t>Adult Males: 50,000</a:t>
            </a:r>
          </a:p>
          <a:p>
            <a:r>
              <a:rPr lang="en-US" altLang="en-US">
                <a:latin typeface="Verdana" panose="020B0604030504040204" pitchFamily="34" charset="0"/>
              </a:rPr>
              <a:t>Women:</a:t>
            </a:r>
            <a:r>
              <a:rPr lang="en-US" altLang="en-US" sz="2800">
                <a:latin typeface="Verdana" panose="020B0604030504040204" pitchFamily="34" charset="0"/>
              </a:rPr>
              <a:t> </a:t>
            </a:r>
          </a:p>
          <a:p>
            <a:pPr lvl="1"/>
            <a:r>
              <a:rPr lang="en-US" altLang="en-US">
                <a:latin typeface="Verdana" panose="020B0604030504040204" pitchFamily="34" charset="0"/>
              </a:rPr>
              <a:t>Not able to participate 		in government</a:t>
            </a:r>
          </a:p>
          <a:p>
            <a:pPr lvl="1"/>
            <a:r>
              <a:rPr lang="en-US" altLang="en-US">
                <a:latin typeface="Verdana" panose="020B0604030504040204" pitchFamily="34" charset="0"/>
              </a:rPr>
              <a:t>Protected by law</a:t>
            </a:r>
          </a:p>
          <a:p>
            <a:pPr lvl="1"/>
            <a:r>
              <a:rPr lang="en-US" altLang="en-US">
                <a:latin typeface="Verdana" panose="020B0604030504040204" pitchFamily="34" charset="0"/>
              </a:rPr>
              <a:t>Seemed to be "generic"</a:t>
            </a:r>
          </a:p>
          <a:p>
            <a:r>
              <a:rPr lang="en-US" altLang="en-US">
                <a:latin typeface="Verdana" panose="020B0604030504040204" pitchFamily="34" charset="0"/>
              </a:rPr>
              <a:t>Slaves: </a:t>
            </a:r>
          </a:p>
          <a:p>
            <a:pPr lvl="1"/>
            <a:r>
              <a:rPr lang="en-US" altLang="en-US">
                <a:latin typeface="Verdana" panose="020B0604030504040204" pitchFamily="34" charset="0"/>
              </a:rPr>
              <a:t>Did menial work</a:t>
            </a:r>
          </a:p>
          <a:p>
            <a:pPr lvl="1"/>
            <a:r>
              <a:rPr lang="en-US" altLang="en-US">
                <a:latin typeface="Verdana" panose="020B0604030504040204" pitchFamily="34" charset="0"/>
              </a:rPr>
              <a:t>Foreigners</a:t>
            </a:r>
          </a:p>
        </p:txBody>
      </p:sp>
      <p:pic>
        <p:nvPicPr>
          <p:cNvPr id="164869" name="Picture 5">
            <a:extLst>
              <a:ext uri="{FF2B5EF4-FFF2-40B4-BE49-F238E27FC236}">
                <a16:creationId xmlns:a16="http://schemas.microsoft.com/office/drawing/2014/main" id="{3C3FA509-6B3D-0251-E507-A1D25DC451CC}"/>
              </a:ext>
            </a:extLst>
          </p:cNvPr>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l="18393" t="5051" r="19783" b="5717"/>
          <a:stretch>
            <a:fillRect/>
          </a:stretch>
        </p:blipFill>
        <p:spPr>
          <a:xfrm>
            <a:off x="6248400" y="2209800"/>
            <a:ext cx="1905000" cy="4038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4867">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4867">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64867">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64867">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6486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64867">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64867">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6486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a:extLst>
              <a:ext uri="{FF2B5EF4-FFF2-40B4-BE49-F238E27FC236}">
                <a16:creationId xmlns:a16="http://schemas.microsoft.com/office/drawing/2014/main" id="{E5599EF6-88E2-9AA7-4D31-75C78368A306}"/>
              </a:ext>
            </a:extLst>
          </p:cNvPr>
          <p:cNvSpPr>
            <a:spLocks noGrp="1" noChangeArrowheads="1"/>
          </p:cNvSpPr>
          <p:nvPr>
            <p:ph type="title"/>
          </p:nvPr>
        </p:nvSpPr>
        <p:spPr/>
        <p:txBody>
          <a:bodyPr/>
          <a:lstStyle/>
          <a:p>
            <a:r>
              <a:rPr lang="en-US" altLang="en-US" b="1">
                <a:latin typeface="Georgia" panose="02040502050405020303" pitchFamily="18" charset="0"/>
              </a:rPr>
              <a:t>Daily Life</a:t>
            </a:r>
          </a:p>
        </p:txBody>
      </p:sp>
      <p:sp>
        <p:nvSpPr>
          <p:cNvPr id="165891" name="Rectangle 3">
            <a:extLst>
              <a:ext uri="{FF2B5EF4-FFF2-40B4-BE49-F238E27FC236}">
                <a16:creationId xmlns:a16="http://schemas.microsoft.com/office/drawing/2014/main" id="{62767012-AF38-12C7-7884-0C9EA2078DBC}"/>
              </a:ext>
            </a:extLst>
          </p:cNvPr>
          <p:cNvSpPr>
            <a:spLocks noGrp="1" noChangeArrowheads="1"/>
          </p:cNvSpPr>
          <p:nvPr>
            <p:ph type="body" sz="half" idx="1"/>
          </p:nvPr>
        </p:nvSpPr>
        <p:spPr>
          <a:xfrm>
            <a:off x="457200" y="1600200"/>
            <a:ext cx="8229600" cy="4525963"/>
          </a:xfrm>
        </p:spPr>
        <p:txBody>
          <a:bodyPr/>
          <a:lstStyle/>
          <a:p>
            <a:pPr>
              <a:lnSpc>
                <a:spcPct val="90000"/>
              </a:lnSpc>
            </a:pPr>
            <a:r>
              <a:rPr lang="en-US" altLang="en-US">
                <a:latin typeface="Verdana" panose="020B0604030504040204" pitchFamily="34" charset="0"/>
              </a:rPr>
              <a:t>Greeks had few material possessions</a:t>
            </a:r>
          </a:p>
          <a:p>
            <a:pPr>
              <a:lnSpc>
                <a:spcPct val="90000"/>
              </a:lnSpc>
            </a:pPr>
            <a:r>
              <a:rPr lang="en-US" altLang="en-US">
                <a:latin typeface="Verdana" panose="020B0604030504040204" pitchFamily="34" charset="0"/>
              </a:rPr>
              <a:t>Houses were simple</a:t>
            </a:r>
          </a:p>
          <a:p>
            <a:pPr>
              <a:lnSpc>
                <a:spcPct val="90000"/>
              </a:lnSpc>
            </a:pPr>
            <a:r>
              <a:rPr lang="en-US" altLang="en-US">
                <a:latin typeface="Verdana" panose="020B0604030504040204" pitchFamily="34" charset="0"/>
              </a:rPr>
              <a:t>Food was simple</a:t>
            </a:r>
          </a:p>
          <a:p>
            <a:pPr>
              <a:lnSpc>
                <a:spcPct val="90000"/>
              </a:lnSpc>
            </a:pPr>
            <a:r>
              <a:rPr lang="en-US" altLang="en-US">
                <a:latin typeface="Verdana" panose="020B0604030504040204" pitchFamily="34" charset="0"/>
              </a:rPr>
              <a:t>Religion was important</a:t>
            </a:r>
          </a:p>
          <a:p>
            <a:pPr lvl="1">
              <a:lnSpc>
                <a:spcPct val="90000"/>
              </a:lnSpc>
            </a:pPr>
            <a:r>
              <a:rPr lang="en-US" altLang="en-US">
                <a:latin typeface="Verdana" panose="020B0604030504040204" pitchFamily="34" charset="0"/>
              </a:rPr>
              <a:t>Common temple rituals</a:t>
            </a:r>
          </a:p>
          <a:p>
            <a:pPr lvl="1">
              <a:lnSpc>
                <a:spcPct val="90000"/>
              </a:lnSpc>
            </a:pPr>
            <a:r>
              <a:rPr lang="en-US" altLang="en-US">
                <a:latin typeface="Verdana" panose="020B0604030504040204" pitchFamily="34" charset="0"/>
              </a:rPr>
              <a:t>Seeking favor of the gods</a:t>
            </a:r>
          </a:p>
          <a:p>
            <a:pPr lvl="1">
              <a:lnSpc>
                <a:spcPct val="90000"/>
              </a:lnSpc>
            </a:pPr>
            <a:r>
              <a:rPr lang="en-US" altLang="en-US">
                <a:latin typeface="Verdana" panose="020B0604030504040204" pitchFamily="34" charset="0"/>
              </a:rPr>
              <a:t>Loyalty in worshiping gods of the </a:t>
            </a:r>
            <a:r>
              <a:rPr lang="en-US" altLang="en-US" i="1">
                <a:latin typeface="Verdana" panose="020B0604030504040204" pitchFamily="34" charset="0"/>
              </a:rPr>
              <a:t>polis</a:t>
            </a:r>
          </a:p>
          <a:p>
            <a:pPr lvl="1">
              <a:lnSpc>
                <a:spcPct val="90000"/>
              </a:lnSpc>
            </a:pPr>
            <a:r>
              <a:rPr lang="en-US" altLang="en-US">
                <a:latin typeface="Verdana" panose="020B0604030504040204" pitchFamily="34" charset="0"/>
              </a:rPr>
              <a:t>Belief in a single God was advocated by a few (disloyal?)</a:t>
            </a:r>
          </a:p>
        </p:txBody>
      </p:sp>
      <p:pic>
        <p:nvPicPr>
          <p:cNvPr id="165893" name="Picture 5">
            <a:extLst>
              <a:ext uri="{FF2B5EF4-FFF2-40B4-BE49-F238E27FC236}">
                <a16:creationId xmlns:a16="http://schemas.microsoft.com/office/drawing/2014/main" id="{428B002A-0537-C708-B635-F51C1D34AE71}"/>
              </a:ext>
            </a:extLst>
          </p:cNvPr>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6248400" y="2286000"/>
            <a:ext cx="2705100" cy="20288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5891">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5891">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65891">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65891">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65891">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6589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a:extLst>
              <a:ext uri="{FF2B5EF4-FFF2-40B4-BE49-F238E27FC236}">
                <a16:creationId xmlns:a16="http://schemas.microsoft.com/office/drawing/2014/main" id="{FCF80713-D0AF-942E-B30D-ADC7B37577F5}"/>
              </a:ext>
            </a:extLst>
          </p:cNvPr>
          <p:cNvSpPr>
            <a:spLocks noGrp="1" noChangeArrowheads="1"/>
          </p:cNvSpPr>
          <p:nvPr>
            <p:ph type="title"/>
          </p:nvPr>
        </p:nvSpPr>
        <p:spPr>
          <a:xfrm>
            <a:off x="457200" y="274638"/>
            <a:ext cx="8229600" cy="792162"/>
          </a:xfrm>
        </p:spPr>
        <p:txBody>
          <a:bodyPr/>
          <a:lstStyle/>
          <a:p>
            <a:r>
              <a:rPr lang="en-US" altLang="en-US" b="1">
                <a:solidFill>
                  <a:srgbClr val="CC0000"/>
                </a:solidFill>
                <a:latin typeface="Georgia" panose="02040502050405020303" pitchFamily="18" charset="0"/>
              </a:rPr>
              <a:t>Drama</a:t>
            </a:r>
          </a:p>
        </p:txBody>
      </p:sp>
      <p:sp>
        <p:nvSpPr>
          <p:cNvPr id="166915" name="Rectangle 3">
            <a:extLst>
              <a:ext uri="{FF2B5EF4-FFF2-40B4-BE49-F238E27FC236}">
                <a16:creationId xmlns:a16="http://schemas.microsoft.com/office/drawing/2014/main" id="{FA314527-ED1C-1754-73CF-6F82E413176B}"/>
              </a:ext>
            </a:extLst>
          </p:cNvPr>
          <p:cNvSpPr>
            <a:spLocks noGrp="1" noChangeArrowheads="1"/>
          </p:cNvSpPr>
          <p:nvPr>
            <p:ph type="body" sz="half" idx="1"/>
          </p:nvPr>
        </p:nvSpPr>
        <p:spPr>
          <a:xfrm>
            <a:off x="381000" y="1066800"/>
            <a:ext cx="8229600" cy="4525963"/>
          </a:xfrm>
        </p:spPr>
        <p:txBody>
          <a:bodyPr/>
          <a:lstStyle/>
          <a:p>
            <a:pPr>
              <a:lnSpc>
                <a:spcPct val="90000"/>
              </a:lnSpc>
            </a:pPr>
            <a:r>
              <a:rPr lang="en-US" altLang="en-US" sz="2800">
                <a:latin typeface="Verdana" panose="020B0604030504040204" pitchFamily="34" charset="0"/>
              </a:rPr>
              <a:t>Festivals of Dionysus (God of Wine)</a:t>
            </a:r>
          </a:p>
          <a:p>
            <a:pPr lvl="1">
              <a:lnSpc>
                <a:spcPct val="90000"/>
              </a:lnSpc>
            </a:pPr>
            <a:r>
              <a:rPr lang="en-US" altLang="en-US" sz="2400">
                <a:latin typeface="Verdana" panose="020B0604030504040204" pitchFamily="34" charset="0"/>
              </a:rPr>
              <a:t>Playwrights submit 4 plays for competition</a:t>
            </a:r>
          </a:p>
          <a:p>
            <a:pPr>
              <a:lnSpc>
                <a:spcPct val="90000"/>
              </a:lnSpc>
            </a:pPr>
            <a:r>
              <a:rPr lang="en-US" altLang="en-US" sz="2800">
                <a:latin typeface="Verdana" panose="020B0604030504040204" pitchFamily="34" charset="0"/>
              </a:rPr>
              <a:t>Method of presentation</a:t>
            </a:r>
          </a:p>
          <a:p>
            <a:pPr lvl="1">
              <a:lnSpc>
                <a:spcPct val="90000"/>
              </a:lnSpc>
            </a:pPr>
            <a:r>
              <a:rPr lang="en-US" altLang="en-US" sz="2400">
                <a:latin typeface="Verdana" panose="020B0604030504040204" pitchFamily="34" charset="0"/>
              </a:rPr>
              <a:t>Actors with masks</a:t>
            </a:r>
          </a:p>
          <a:p>
            <a:pPr lvl="1">
              <a:lnSpc>
                <a:spcPct val="90000"/>
              </a:lnSpc>
            </a:pPr>
            <a:r>
              <a:rPr lang="en-US" altLang="en-US" sz="2400">
                <a:latin typeface="Verdana" panose="020B0604030504040204" pitchFamily="34" charset="0"/>
              </a:rPr>
              <a:t>Chorus</a:t>
            </a:r>
          </a:p>
          <a:p>
            <a:pPr lvl="1">
              <a:lnSpc>
                <a:spcPct val="90000"/>
              </a:lnSpc>
            </a:pPr>
            <a:r>
              <a:rPr lang="en-US" altLang="en-US" sz="2400">
                <a:latin typeface="Verdana" panose="020B0604030504040204" pitchFamily="34" charset="0"/>
              </a:rPr>
              <a:t>Acoustics</a:t>
            </a:r>
          </a:p>
          <a:p>
            <a:pPr lvl="1">
              <a:lnSpc>
                <a:spcPct val="90000"/>
              </a:lnSpc>
            </a:pPr>
            <a:r>
              <a:rPr lang="en-US" altLang="en-US" sz="2400">
                <a:latin typeface="Verdana" panose="020B0604030504040204" pitchFamily="34" charset="0"/>
              </a:rPr>
              <a:t>Reserved seats</a:t>
            </a:r>
          </a:p>
          <a:p>
            <a:pPr lvl="1">
              <a:lnSpc>
                <a:spcPct val="90000"/>
              </a:lnSpc>
            </a:pPr>
            <a:r>
              <a:rPr lang="en-US" altLang="en-US" sz="2400">
                <a:latin typeface="Verdana" panose="020B0604030504040204" pitchFamily="34" charset="0"/>
              </a:rPr>
              <a:t>Dry seats</a:t>
            </a:r>
          </a:p>
          <a:p>
            <a:pPr lvl="1">
              <a:lnSpc>
                <a:spcPct val="90000"/>
              </a:lnSpc>
            </a:pPr>
            <a:r>
              <a:rPr lang="en-US" altLang="en-US" sz="2400">
                <a:latin typeface="Verdana" panose="020B0604030504040204" pitchFamily="34" charset="0"/>
              </a:rPr>
              <a:t>Mechanics</a:t>
            </a:r>
          </a:p>
          <a:p>
            <a:pPr>
              <a:lnSpc>
                <a:spcPct val="90000"/>
              </a:lnSpc>
            </a:pPr>
            <a:endParaRPr lang="en-US" altLang="en-US" sz="2800">
              <a:latin typeface="Verdana" panose="020B0604030504040204" pitchFamily="34" charset="0"/>
            </a:endParaRPr>
          </a:p>
          <a:p>
            <a:pPr>
              <a:lnSpc>
                <a:spcPct val="90000"/>
              </a:lnSpc>
            </a:pPr>
            <a:r>
              <a:rPr lang="en-US" altLang="en-US" sz="2800">
                <a:latin typeface="Verdana" panose="020B0604030504040204" pitchFamily="34" charset="0"/>
              </a:rPr>
              <a:t>Themes</a:t>
            </a:r>
          </a:p>
          <a:p>
            <a:pPr lvl="1">
              <a:lnSpc>
                <a:spcPct val="90000"/>
              </a:lnSpc>
            </a:pPr>
            <a:r>
              <a:rPr lang="en-US" altLang="en-US" sz="2400">
                <a:latin typeface="Verdana" panose="020B0604030504040204" pitchFamily="34" charset="0"/>
              </a:rPr>
              <a:t>Trojan war characters and their descendents</a:t>
            </a:r>
          </a:p>
          <a:p>
            <a:pPr lvl="1">
              <a:lnSpc>
                <a:spcPct val="90000"/>
              </a:lnSpc>
            </a:pPr>
            <a:r>
              <a:rPr lang="en-US" altLang="en-US" sz="2400">
                <a:latin typeface="Verdana" panose="020B0604030504040204" pitchFamily="34" charset="0"/>
              </a:rPr>
              <a:t>Ethics from Heroic period</a:t>
            </a:r>
          </a:p>
        </p:txBody>
      </p:sp>
      <p:pic>
        <p:nvPicPr>
          <p:cNvPr id="166917" name="Picture 5">
            <a:extLst>
              <a:ext uri="{FF2B5EF4-FFF2-40B4-BE49-F238E27FC236}">
                <a16:creationId xmlns:a16="http://schemas.microsoft.com/office/drawing/2014/main" id="{C61A5BAC-FC9B-7534-6B3C-01F25470B6C3}"/>
              </a:ext>
            </a:extLst>
          </p:cNvPr>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t="34668"/>
          <a:stretch>
            <a:fillRect/>
          </a:stretch>
        </p:blipFill>
        <p:spPr>
          <a:xfrm>
            <a:off x="3810000" y="3048000"/>
            <a:ext cx="5334000" cy="23241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691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6915">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66915">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66915">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66915">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66915">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66915">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66917"/>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166915">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66915">
                                            <p:txEl>
                                              <p:pRg st="11" end="1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66915">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a:extLst>
              <a:ext uri="{FF2B5EF4-FFF2-40B4-BE49-F238E27FC236}">
                <a16:creationId xmlns:a16="http://schemas.microsoft.com/office/drawing/2014/main" id="{7003704D-7E18-DFBD-9B24-0CDC52809D33}"/>
              </a:ext>
            </a:extLst>
          </p:cNvPr>
          <p:cNvSpPr>
            <a:spLocks noGrp="1" noChangeArrowheads="1"/>
          </p:cNvSpPr>
          <p:nvPr>
            <p:ph type="title"/>
          </p:nvPr>
        </p:nvSpPr>
        <p:spPr/>
        <p:txBody>
          <a:bodyPr/>
          <a:lstStyle/>
          <a:p>
            <a:r>
              <a:rPr lang="en-US" altLang="en-US" b="1">
                <a:solidFill>
                  <a:srgbClr val="CC0000"/>
                </a:solidFill>
                <a:latin typeface="Georgia" panose="02040502050405020303" pitchFamily="18" charset="0"/>
              </a:rPr>
              <a:t>Drama</a:t>
            </a:r>
          </a:p>
        </p:txBody>
      </p:sp>
      <p:sp>
        <p:nvSpPr>
          <p:cNvPr id="167939" name="Rectangle 3">
            <a:extLst>
              <a:ext uri="{FF2B5EF4-FFF2-40B4-BE49-F238E27FC236}">
                <a16:creationId xmlns:a16="http://schemas.microsoft.com/office/drawing/2014/main" id="{70B35D0A-410D-2297-5B6E-AA9D5E7D6B6D}"/>
              </a:ext>
            </a:extLst>
          </p:cNvPr>
          <p:cNvSpPr>
            <a:spLocks noGrp="1" noChangeArrowheads="1"/>
          </p:cNvSpPr>
          <p:nvPr>
            <p:ph type="body" idx="1"/>
          </p:nvPr>
        </p:nvSpPr>
        <p:spPr>
          <a:xfrm>
            <a:off x="381000" y="1600200"/>
            <a:ext cx="8763000" cy="4953000"/>
          </a:xfrm>
        </p:spPr>
        <p:txBody>
          <a:bodyPr/>
          <a:lstStyle/>
          <a:p>
            <a:r>
              <a:rPr lang="en-US" altLang="en-US">
                <a:latin typeface="Verdana" panose="020B0604030504040204" pitchFamily="34" charset="0"/>
              </a:rPr>
              <a:t>Tragedy</a:t>
            </a:r>
          </a:p>
          <a:p>
            <a:pPr lvl="1"/>
            <a:r>
              <a:rPr lang="en-US" altLang="en-US">
                <a:latin typeface="Verdana" panose="020B0604030504040204" pitchFamily="34" charset="0"/>
              </a:rPr>
              <a:t>Genre invented by Thespis (543 BC)</a:t>
            </a:r>
          </a:p>
          <a:p>
            <a:pPr lvl="1"/>
            <a:r>
              <a:rPr lang="en-US" altLang="en-US">
                <a:latin typeface="Verdana" panose="020B0604030504040204" pitchFamily="34" charset="0"/>
              </a:rPr>
              <a:t>The most common of the genrés</a:t>
            </a:r>
          </a:p>
          <a:p>
            <a:pPr lvl="2"/>
            <a:r>
              <a:rPr lang="en-US" altLang="en-US">
                <a:latin typeface="Verdana" panose="020B0604030504040204" pitchFamily="34" charset="0"/>
              </a:rPr>
              <a:t>Of about 1000 written, only 31 remain – all by Aeschylus, Sophocles, and Euripides</a:t>
            </a:r>
          </a:p>
          <a:p>
            <a:pPr lvl="1"/>
            <a:r>
              <a:rPr lang="en-US" altLang="en-US">
                <a:latin typeface="Verdana" panose="020B0604030504040204" pitchFamily="34" charset="0"/>
              </a:rPr>
              <a:t>The change that occurs due to difficulty</a:t>
            </a:r>
          </a:p>
          <a:p>
            <a:pPr lvl="1"/>
            <a:r>
              <a:rPr lang="en-US" altLang="en-US">
                <a:latin typeface="Verdana" panose="020B0604030504040204" pitchFamily="34" charset="0"/>
              </a:rPr>
              <a:t>Not about a person dying</a:t>
            </a:r>
          </a:p>
          <a:p>
            <a:pPr lvl="1"/>
            <a:r>
              <a:rPr lang="en-US" altLang="en-US">
                <a:latin typeface="Verdana" panose="020B0604030504040204" pitchFamily="34" charset="0"/>
              </a:rPr>
              <a:t>Aristotle’s </a:t>
            </a:r>
            <a:r>
              <a:rPr lang="en-US" altLang="en-US" i="1">
                <a:latin typeface="Verdana" panose="020B0604030504040204" pitchFamily="34" charset="0"/>
              </a:rPr>
              <a:t>Poetics</a:t>
            </a:r>
            <a:r>
              <a:rPr lang="en-US" altLang="en-US">
                <a:latin typeface="Verdana" panose="020B0604030504040204" pitchFamily="34" charset="0"/>
              </a:rPr>
              <a:t> describes ideal tragedy </a:t>
            </a:r>
          </a:p>
          <a:p>
            <a:pPr lvl="2"/>
            <a:r>
              <a:rPr lang="en-US" altLang="en-US">
                <a:latin typeface="Verdana" panose="020B0604030504040204" pitchFamily="34" charset="0"/>
              </a:rPr>
              <a:t>Tragic defect—weakness in character that leads to the difficulties or that must be overcome</a:t>
            </a:r>
          </a:p>
          <a:p>
            <a:pPr lvl="1"/>
            <a:endParaRPr lang="en-US" altLang="en-US">
              <a:latin typeface="Verdana" panose="020B060403050404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a:extLst>
              <a:ext uri="{FF2B5EF4-FFF2-40B4-BE49-F238E27FC236}">
                <a16:creationId xmlns:a16="http://schemas.microsoft.com/office/drawing/2014/main" id="{D7C7E47A-6F4F-6CEA-9961-B2E460605388}"/>
              </a:ext>
            </a:extLst>
          </p:cNvPr>
          <p:cNvSpPr>
            <a:spLocks noGrp="1" noChangeArrowheads="1"/>
          </p:cNvSpPr>
          <p:nvPr>
            <p:ph type="title"/>
          </p:nvPr>
        </p:nvSpPr>
        <p:spPr/>
        <p:txBody>
          <a:bodyPr/>
          <a:lstStyle/>
          <a:p>
            <a:r>
              <a:rPr lang="en-US" altLang="en-US" b="1">
                <a:solidFill>
                  <a:srgbClr val="CC0000"/>
                </a:solidFill>
                <a:latin typeface="Georgia" panose="02040502050405020303" pitchFamily="18" charset="0"/>
              </a:rPr>
              <a:t>Drama</a:t>
            </a:r>
          </a:p>
        </p:txBody>
      </p:sp>
      <p:sp>
        <p:nvSpPr>
          <p:cNvPr id="168963" name="Rectangle 3">
            <a:extLst>
              <a:ext uri="{FF2B5EF4-FFF2-40B4-BE49-F238E27FC236}">
                <a16:creationId xmlns:a16="http://schemas.microsoft.com/office/drawing/2014/main" id="{E7B10184-A0A3-25D8-B9F0-1351F433786B}"/>
              </a:ext>
            </a:extLst>
          </p:cNvPr>
          <p:cNvSpPr>
            <a:spLocks noGrp="1" noChangeArrowheads="1"/>
          </p:cNvSpPr>
          <p:nvPr>
            <p:ph type="body" sz="half" idx="1"/>
          </p:nvPr>
        </p:nvSpPr>
        <p:spPr>
          <a:xfrm>
            <a:off x="457200" y="1600200"/>
            <a:ext cx="8686800" cy="4525963"/>
          </a:xfrm>
        </p:spPr>
        <p:txBody>
          <a:bodyPr/>
          <a:lstStyle/>
          <a:p>
            <a:r>
              <a:rPr lang="en-US" altLang="en-US">
                <a:latin typeface="Verdana" panose="020B0604030504040204" pitchFamily="34" charset="0"/>
              </a:rPr>
              <a:t>Aeschylus (525-456 BC)</a:t>
            </a:r>
          </a:p>
          <a:p>
            <a:pPr lvl="1"/>
            <a:r>
              <a:rPr lang="en-US" altLang="en-US">
                <a:latin typeface="Verdana" panose="020B0604030504040204" pitchFamily="34" charset="0"/>
              </a:rPr>
              <a:t>Aware of human weakness</a:t>
            </a:r>
          </a:p>
          <a:p>
            <a:pPr lvl="1"/>
            <a:r>
              <a:rPr lang="en-US" altLang="en-US">
                <a:latin typeface="Verdana" panose="020B0604030504040204" pitchFamily="34" charset="0"/>
              </a:rPr>
              <a:t>Discusses pain and suffering</a:t>
            </a:r>
          </a:p>
          <a:p>
            <a:pPr lvl="1"/>
            <a:r>
              <a:rPr lang="en-US" altLang="en-US">
                <a:latin typeface="Verdana" panose="020B0604030504040204" pitchFamily="34" charset="0"/>
              </a:rPr>
              <a:t>In the end, justice triumphs</a:t>
            </a:r>
          </a:p>
          <a:p>
            <a:pPr lvl="1"/>
            <a:r>
              <a:rPr lang="en-US" altLang="en-US">
                <a:solidFill>
                  <a:srgbClr val="FF3300"/>
                </a:solidFill>
                <a:latin typeface="Verdana" panose="020B0604030504040204" pitchFamily="34" charset="0"/>
              </a:rPr>
              <a:t>Oresteia trilogy</a:t>
            </a:r>
            <a:r>
              <a:rPr lang="en-US" altLang="en-US">
                <a:latin typeface="Verdana" panose="020B0604030504040204" pitchFamily="34" charset="0"/>
              </a:rPr>
              <a:t> about the House of Atria</a:t>
            </a:r>
          </a:p>
          <a:p>
            <a:pPr lvl="2"/>
            <a:r>
              <a:rPr lang="en-US" altLang="en-US" i="1">
                <a:latin typeface="Verdana" panose="020B0604030504040204" pitchFamily="34" charset="0"/>
              </a:rPr>
              <a:t>Agamemnon</a:t>
            </a:r>
          </a:p>
          <a:p>
            <a:pPr lvl="2"/>
            <a:r>
              <a:rPr lang="en-US" altLang="en-US" i="1">
                <a:latin typeface="Verdana" panose="020B0604030504040204" pitchFamily="34" charset="0"/>
              </a:rPr>
              <a:t>The Libation Bearers</a:t>
            </a:r>
          </a:p>
          <a:p>
            <a:pPr lvl="2"/>
            <a:r>
              <a:rPr lang="en-US" altLang="en-US" i="1">
                <a:latin typeface="Verdana" panose="020B0604030504040204" pitchFamily="34" charset="0"/>
              </a:rPr>
              <a:t>The Eumenides</a:t>
            </a:r>
            <a:r>
              <a:rPr lang="en-US" altLang="en-US">
                <a:latin typeface="Verdana" panose="020B0604030504040204" pitchFamily="34" charset="0"/>
              </a:rPr>
              <a:t> (</a:t>
            </a:r>
            <a:r>
              <a:rPr lang="en-US" altLang="en-US" i="1">
                <a:latin typeface="Verdana" panose="020B0604030504040204" pitchFamily="34" charset="0"/>
              </a:rPr>
              <a:t>The Furies</a:t>
            </a:r>
            <a:r>
              <a:rPr lang="en-US" altLang="en-US">
                <a:latin typeface="Verdana" panose="020B0604030504040204" pitchFamily="34" charset="0"/>
              </a:rPr>
              <a:t>)</a:t>
            </a:r>
          </a:p>
        </p:txBody>
      </p:sp>
      <p:pic>
        <p:nvPicPr>
          <p:cNvPr id="168965" name="Picture 5">
            <a:extLst>
              <a:ext uri="{FF2B5EF4-FFF2-40B4-BE49-F238E27FC236}">
                <a16:creationId xmlns:a16="http://schemas.microsoft.com/office/drawing/2014/main" id="{AD78C7A8-9A9B-BD61-5C56-DD01F1229894}"/>
              </a:ext>
            </a:extLst>
          </p:cNvPr>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6553200" y="381000"/>
            <a:ext cx="2273300" cy="2667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896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896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6896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6896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a:extLst>
              <a:ext uri="{FF2B5EF4-FFF2-40B4-BE49-F238E27FC236}">
                <a16:creationId xmlns:a16="http://schemas.microsoft.com/office/drawing/2014/main" id="{D3C23DD3-F4A0-6257-4B59-8829A109C7C8}"/>
              </a:ext>
            </a:extLst>
          </p:cNvPr>
          <p:cNvSpPr>
            <a:spLocks noGrp="1" noChangeArrowheads="1"/>
          </p:cNvSpPr>
          <p:nvPr>
            <p:ph type="title"/>
          </p:nvPr>
        </p:nvSpPr>
        <p:spPr/>
        <p:txBody>
          <a:bodyPr/>
          <a:lstStyle/>
          <a:p>
            <a:r>
              <a:rPr lang="en-US" altLang="en-US" b="1">
                <a:solidFill>
                  <a:srgbClr val="CC0000"/>
                </a:solidFill>
                <a:latin typeface="Georgia" panose="02040502050405020303" pitchFamily="18" charset="0"/>
              </a:rPr>
              <a:t>Drama</a:t>
            </a:r>
          </a:p>
        </p:txBody>
      </p:sp>
      <p:sp>
        <p:nvSpPr>
          <p:cNvPr id="169987" name="Rectangle 3">
            <a:extLst>
              <a:ext uri="{FF2B5EF4-FFF2-40B4-BE49-F238E27FC236}">
                <a16:creationId xmlns:a16="http://schemas.microsoft.com/office/drawing/2014/main" id="{C9CA90C8-8C2F-3BA6-41D4-3C0B893856B9}"/>
              </a:ext>
            </a:extLst>
          </p:cNvPr>
          <p:cNvSpPr>
            <a:spLocks noGrp="1" noChangeArrowheads="1"/>
          </p:cNvSpPr>
          <p:nvPr>
            <p:ph type="body" sz="half" idx="1"/>
          </p:nvPr>
        </p:nvSpPr>
        <p:spPr>
          <a:xfrm>
            <a:off x="0" y="1600200"/>
            <a:ext cx="9144000" cy="4525963"/>
          </a:xfrm>
        </p:spPr>
        <p:txBody>
          <a:bodyPr/>
          <a:lstStyle/>
          <a:p>
            <a:pPr>
              <a:lnSpc>
                <a:spcPct val="90000"/>
              </a:lnSpc>
            </a:pPr>
            <a:r>
              <a:rPr lang="en-US" altLang="en-US" sz="2800">
                <a:latin typeface="Verdana" panose="020B0604030504040204" pitchFamily="34" charset="0"/>
              </a:rPr>
              <a:t>Sophocles (496-406 BC)</a:t>
            </a:r>
          </a:p>
          <a:p>
            <a:pPr lvl="1">
              <a:lnSpc>
                <a:spcPct val="90000"/>
              </a:lnSpc>
            </a:pPr>
            <a:r>
              <a:rPr lang="en-US" altLang="en-US" sz="2400">
                <a:latin typeface="Verdana" panose="020B0604030504040204" pitchFamily="34" charset="0"/>
              </a:rPr>
              <a:t>Friend of Pericles</a:t>
            </a:r>
          </a:p>
          <a:p>
            <a:pPr lvl="1">
              <a:lnSpc>
                <a:spcPct val="90000"/>
              </a:lnSpc>
            </a:pPr>
            <a:r>
              <a:rPr lang="en-US" altLang="en-US" sz="2400">
                <a:latin typeface="Verdana" panose="020B0604030504040204" pitchFamily="34" charset="0"/>
              </a:rPr>
              <a:t>Great prestige and wealth</a:t>
            </a:r>
          </a:p>
          <a:p>
            <a:pPr lvl="1">
              <a:lnSpc>
                <a:spcPct val="90000"/>
              </a:lnSpc>
            </a:pPr>
            <a:r>
              <a:rPr lang="en-US" altLang="en-US" sz="2400">
                <a:solidFill>
                  <a:srgbClr val="CC0000"/>
                </a:solidFill>
                <a:latin typeface="Verdana" panose="020B0604030504040204" pitchFamily="34" charset="0"/>
              </a:rPr>
              <a:t>Wrote 123 plays, but only 7 exist</a:t>
            </a:r>
          </a:p>
          <a:p>
            <a:pPr lvl="1">
              <a:lnSpc>
                <a:spcPct val="90000"/>
              </a:lnSpc>
            </a:pPr>
            <a:r>
              <a:rPr lang="en-US" altLang="en-US" sz="2400">
                <a:solidFill>
                  <a:srgbClr val="CC0000"/>
                </a:solidFill>
                <a:latin typeface="Verdana" panose="020B0604030504040204" pitchFamily="34" charset="0"/>
              </a:rPr>
              <a:t>Sophoclean tragic heroes</a:t>
            </a:r>
          </a:p>
          <a:p>
            <a:pPr lvl="2">
              <a:lnSpc>
                <a:spcPct val="90000"/>
              </a:lnSpc>
            </a:pPr>
            <a:r>
              <a:rPr lang="en-US" altLang="en-US" sz="2000">
                <a:solidFill>
                  <a:srgbClr val="CC0000"/>
                </a:solidFill>
                <a:latin typeface="Verdana" panose="020B0604030504040204" pitchFamily="34" charset="0"/>
              </a:rPr>
              <a:t>Have tragic defects</a:t>
            </a:r>
          </a:p>
          <a:p>
            <a:pPr lvl="2">
              <a:lnSpc>
                <a:spcPct val="90000"/>
              </a:lnSpc>
            </a:pPr>
            <a:r>
              <a:rPr lang="en-US" altLang="en-US" sz="2000">
                <a:solidFill>
                  <a:srgbClr val="CC0000"/>
                </a:solidFill>
                <a:latin typeface="Verdana" panose="020B0604030504040204" pitchFamily="34" charset="0"/>
              </a:rPr>
              <a:t>Are likeable and we feel sorry for them</a:t>
            </a:r>
          </a:p>
          <a:p>
            <a:pPr lvl="1">
              <a:lnSpc>
                <a:spcPct val="90000"/>
              </a:lnSpc>
            </a:pPr>
            <a:r>
              <a:rPr lang="en-US" altLang="en-US" sz="2400">
                <a:solidFill>
                  <a:srgbClr val="CC0000"/>
                </a:solidFill>
                <a:latin typeface="Verdana" panose="020B0604030504040204" pitchFamily="34" charset="0"/>
              </a:rPr>
              <a:t>Introduced two-actor interaction</a:t>
            </a:r>
            <a:r>
              <a:rPr lang="en-US" altLang="en-US" sz="2400">
                <a:latin typeface="Verdana" panose="020B0604030504040204" pitchFamily="34" charset="0"/>
              </a:rPr>
              <a:t> </a:t>
            </a:r>
          </a:p>
          <a:p>
            <a:pPr lvl="1">
              <a:lnSpc>
                <a:spcPct val="90000"/>
              </a:lnSpc>
            </a:pPr>
            <a:r>
              <a:rPr lang="en-US" altLang="en-US" sz="2400">
                <a:solidFill>
                  <a:srgbClr val="CC0000"/>
                </a:solidFill>
                <a:latin typeface="Verdana" panose="020B0604030504040204" pitchFamily="34" charset="0"/>
              </a:rPr>
              <a:t>Conflict:</a:t>
            </a:r>
          </a:p>
          <a:p>
            <a:pPr lvl="2">
              <a:lnSpc>
                <a:spcPct val="90000"/>
              </a:lnSpc>
            </a:pPr>
            <a:r>
              <a:rPr lang="en-US" altLang="en-US" sz="2000">
                <a:solidFill>
                  <a:srgbClr val="CC0000"/>
                </a:solidFill>
                <a:latin typeface="Verdana" panose="020B0604030504040204" pitchFamily="34" charset="0"/>
              </a:rPr>
              <a:t>Tradition and loyalty to king (</a:t>
            </a:r>
            <a:r>
              <a:rPr lang="en-US" altLang="en-US" sz="2000" i="1">
                <a:solidFill>
                  <a:srgbClr val="CC0000"/>
                </a:solidFill>
                <a:latin typeface="Verdana" panose="020B0604030504040204" pitchFamily="34" charset="0"/>
              </a:rPr>
              <a:t>Antigone</a:t>
            </a:r>
            <a:r>
              <a:rPr lang="en-US" altLang="en-US" sz="2000">
                <a:solidFill>
                  <a:srgbClr val="CC0000"/>
                </a:solidFill>
                <a:latin typeface="Verdana" panose="020B0604030504040204" pitchFamily="34" charset="0"/>
              </a:rPr>
              <a:t>)</a:t>
            </a:r>
          </a:p>
          <a:p>
            <a:pPr lvl="2">
              <a:lnSpc>
                <a:spcPct val="90000"/>
              </a:lnSpc>
            </a:pPr>
            <a:r>
              <a:rPr lang="en-US" altLang="en-US" sz="2000">
                <a:solidFill>
                  <a:srgbClr val="CC0000"/>
                </a:solidFill>
                <a:latin typeface="Verdana" panose="020B0604030504040204" pitchFamily="34" charset="0"/>
              </a:rPr>
              <a:t>Good intentions and fate (</a:t>
            </a:r>
            <a:r>
              <a:rPr lang="en-US" altLang="en-US" sz="2000" i="1">
                <a:solidFill>
                  <a:srgbClr val="CC0000"/>
                </a:solidFill>
                <a:latin typeface="Verdana" panose="020B0604030504040204" pitchFamily="34" charset="0"/>
              </a:rPr>
              <a:t>Oedipus the King</a:t>
            </a:r>
            <a:r>
              <a:rPr lang="en-US" altLang="en-US" sz="2000">
                <a:solidFill>
                  <a:srgbClr val="CC0000"/>
                </a:solidFill>
                <a:latin typeface="Verdana" panose="020B0604030504040204" pitchFamily="34" charset="0"/>
              </a:rPr>
              <a:t>)</a:t>
            </a:r>
          </a:p>
          <a:p>
            <a:pPr lvl="1">
              <a:lnSpc>
                <a:spcPct val="90000"/>
              </a:lnSpc>
            </a:pPr>
            <a:endParaRPr lang="en-US" altLang="en-US" sz="2400">
              <a:latin typeface="Verdana" panose="020B0604030504040204" pitchFamily="34" charset="0"/>
            </a:endParaRPr>
          </a:p>
        </p:txBody>
      </p:sp>
      <p:pic>
        <p:nvPicPr>
          <p:cNvPr id="169989" name="Picture 5">
            <a:extLst>
              <a:ext uri="{FF2B5EF4-FFF2-40B4-BE49-F238E27FC236}">
                <a16:creationId xmlns:a16="http://schemas.microsoft.com/office/drawing/2014/main" id="{5967EC30-EC60-DD1F-C401-F222A875D798}"/>
              </a:ext>
            </a:extLst>
          </p:cNvPr>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6804025" y="457200"/>
            <a:ext cx="1958975" cy="2667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9987">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69987">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69987">
                                            <p:txEl>
                                              <p:pRg st="5" end="5"/>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69987">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69987">
                                            <p:txEl>
                                              <p:pRg st="7" end="7"/>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69987">
                                            <p:txEl>
                                              <p:pRg st="8" end="8"/>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69987">
                                            <p:txEl>
                                              <p:pRg st="9" end="9"/>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6998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4544</TotalTime>
  <Words>1222</Words>
  <Application>Microsoft Office PowerPoint</Application>
  <PresentationFormat>On-screen Show (4:3)</PresentationFormat>
  <Paragraphs>256</Paragraphs>
  <Slides>29</Slides>
  <Notes>29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Georgia</vt:lpstr>
      <vt:lpstr>Verdana</vt:lpstr>
      <vt:lpstr>Default Design</vt:lpstr>
      <vt:lpstr>Classical Greece</vt:lpstr>
      <vt:lpstr>Classical Period 500-339 BC</vt:lpstr>
      <vt:lpstr>Classical Period or The Golden Age of Greece</vt:lpstr>
      <vt:lpstr>Daily Life</vt:lpstr>
      <vt:lpstr>Daily Life</vt:lpstr>
      <vt:lpstr>Drama</vt:lpstr>
      <vt:lpstr>Drama</vt:lpstr>
      <vt:lpstr>Drama</vt:lpstr>
      <vt:lpstr>Drama</vt:lpstr>
      <vt:lpstr>Drama: Sophocles</vt:lpstr>
      <vt:lpstr>Drama: Sophocles</vt:lpstr>
      <vt:lpstr>Drama</vt:lpstr>
      <vt:lpstr>Drama:  Euripedes </vt:lpstr>
      <vt:lpstr>Drama</vt:lpstr>
      <vt:lpstr>Music</vt:lpstr>
      <vt:lpstr>Art</vt:lpstr>
      <vt:lpstr>Art</vt:lpstr>
      <vt:lpstr>Architecture</vt:lpstr>
      <vt:lpstr>Architecture The Acropolis: Parthenon</vt:lpstr>
      <vt:lpstr>Architecture</vt:lpstr>
      <vt:lpstr>Architecture</vt:lpstr>
      <vt:lpstr>History</vt:lpstr>
      <vt:lpstr>History</vt:lpstr>
      <vt:lpstr>PowerPoint Presentation</vt:lpstr>
      <vt:lpstr>Thank You</vt:lpstr>
      <vt:lpstr>PowerPoint Presentation</vt:lpstr>
      <vt:lpstr>Architecture Nomenclature</vt:lpstr>
      <vt:lpstr>Architecture</vt:lpstr>
      <vt:lpstr>PowerPoint Presentation</vt:lpstr>
    </vt:vector>
  </TitlesOfParts>
  <Company>BYU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Corporate Creativity</dc:title>
  <dc:creator>strongb</dc:creator>
  <cp:lastModifiedBy>Nayan GRIFFITHS</cp:lastModifiedBy>
  <cp:revision>33</cp:revision>
  <dcterms:created xsi:type="dcterms:W3CDTF">2003-12-02T21:31:48Z</dcterms:created>
  <dcterms:modified xsi:type="dcterms:W3CDTF">2023-06-06T10:12:12Z</dcterms:modified>
</cp:coreProperties>
</file>